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5" r:id="rId3"/>
  </p:sldMasterIdLst>
  <p:notesMasterIdLst>
    <p:notesMasterId r:id="rId16"/>
  </p:notesMasterIdLst>
  <p:sldIdLst>
    <p:sldId id="256" r:id="rId4"/>
    <p:sldId id="257" r:id="rId5"/>
    <p:sldId id="298" r:id="rId6"/>
    <p:sldId id="348" r:id="rId7"/>
    <p:sldId id="349" r:id="rId8"/>
    <p:sldId id="350" r:id="rId9"/>
    <p:sldId id="261" r:id="rId10"/>
    <p:sldId id="304" r:id="rId11"/>
    <p:sldId id="316" r:id="rId12"/>
    <p:sldId id="352" r:id="rId13"/>
    <p:sldId id="351" r:id="rId14"/>
    <p:sldId id="353" r:id="rId15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2438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imes New Roman" panose="02020603050405020304"/>
        <a:ea typeface="Times New Roman" panose="02020603050405020304"/>
        <a:cs typeface="Times New Roman" panose="02020603050405020304"/>
        <a:sym typeface="Times New Roman" panose="02020603050405020304"/>
      </a:defRPr>
    </a:lvl1pPr>
    <a:lvl2pPr marL="0" marR="0" indent="457200" algn="l" defTabSz="2438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imes New Roman" panose="02020603050405020304"/>
        <a:ea typeface="Times New Roman" panose="02020603050405020304"/>
        <a:cs typeface="Times New Roman" panose="02020603050405020304"/>
        <a:sym typeface="Times New Roman" panose="02020603050405020304"/>
      </a:defRPr>
    </a:lvl2pPr>
    <a:lvl3pPr marL="0" marR="0" indent="914400" algn="l" defTabSz="2438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imes New Roman" panose="02020603050405020304"/>
        <a:ea typeface="Times New Roman" panose="02020603050405020304"/>
        <a:cs typeface="Times New Roman" panose="02020603050405020304"/>
        <a:sym typeface="Times New Roman" panose="02020603050405020304"/>
      </a:defRPr>
    </a:lvl3pPr>
    <a:lvl4pPr marL="0" marR="0" indent="1371600" algn="l" defTabSz="2438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imes New Roman" panose="02020603050405020304"/>
        <a:ea typeface="Times New Roman" panose="02020603050405020304"/>
        <a:cs typeface="Times New Roman" panose="02020603050405020304"/>
        <a:sym typeface="Times New Roman" panose="02020603050405020304"/>
      </a:defRPr>
    </a:lvl4pPr>
    <a:lvl5pPr marL="0" marR="0" indent="1828800" algn="l" defTabSz="2438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imes New Roman" panose="02020603050405020304"/>
        <a:ea typeface="Times New Roman" panose="02020603050405020304"/>
        <a:cs typeface="Times New Roman" panose="02020603050405020304"/>
        <a:sym typeface="Times New Roman" panose="02020603050405020304"/>
      </a:defRPr>
    </a:lvl5pPr>
    <a:lvl6pPr marL="0" marR="0" indent="0" algn="l" defTabSz="2438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imes New Roman" panose="02020603050405020304"/>
        <a:ea typeface="Times New Roman" panose="02020603050405020304"/>
        <a:cs typeface="Times New Roman" panose="02020603050405020304"/>
        <a:sym typeface="Times New Roman" panose="02020603050405020304"/>
      </a:defRPr>
    </a:lvl6pPr>
    <a:lvl7pPr marL="0" marR="0" indent="0" algn="l" defTabSz="2438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imes New Roman" panose="02020603050405020304"/>
        <a:ea typeface="Times New Roman" panose="02020603050405020304"/>
        <a:cs typeface="Times New Roman" panose="02020603050405020304"/>
        <a:sym typeface="Times New Roman" panose="02020603050405020304"/>
      </a:defRPr>
    </a:lvl7pPr>
    <a:lvl8pPr marL="0" marR="0" indent="0" algn="l" defTabSz="2438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imes New Roman" panose="02020603050405020304"/>
        <a:ea typeface="Times New Roman" panose="02020603050405020304"/>
        <a:cs typeface="Times New Roman" panose="02020603050405020304"/>
        <a:sym typeface="Times New Roman" panose="02020603050405020304"/>
      </a:defRPr>
    </a:lvl8pPr>
    <a:lvl9pPr marL="0" marR="0" indent="0" algn="l" defTabSz="2438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imes New Roman" panose="02020603050405020304"/>
        <a:ea typeface="Times New Roman" panose="02020603050405020304"/>
        <a:cs typeface="Times New Roman" panose="02020603050405020304"/>
        <a:sym typeface="Times New Roman" panose="020206030504050203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940675A-B579-460E-94D1-54222C63F5D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34"/>
    <p:restoredTop sz="86951"/>
  </p:normalViewPr>
  <p:slideViewPr>
    <p:cSldViewPr snapToGrid="0" snapToObjects="1">
      <p:cViewPr varScale="1">
        <p:scale>
          <a:sx n="56" d="100"/>
          <a:sy n="56" d="100"/>
        </p:scale>
        <p:origin x="1176" y="208"/>
      </p:cViewPr>
      <p:guideLst>
        <p:guide orient="horz" pos="4320"/>
        <p:guide pos="76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" Type="http://schemas.openxmlformats.org/officeDocument/2006/relationships/theme" Target="theme/theme1.xml"/><Relationship Id="rId19" Type="http://schemas.openxmlformats.org/officeDocument/2006/relationships/tableStyles" Target="tableStyles.xml"/><Relationship Id="rId18" Type="http://schemas.openxmlformats.org/officeDocument/2006/relationships/viewProps" Target="viewProps.xml"/><Relationship Id="rId17" Type="http://schemas.openxmlformats.org/officeDocument/2006/relationships/presProps" Target="presProps.xml"/><Relationship Id="rId16" Type="http://schemas.openxmlformats.org/officeDocument/2006/relationships/notesMaster" Target="notesMasters/notesMaster1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47" name="Shape 4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/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2438400" latinLnBrk="0">
      <a:spcBef>
        <a:spcPts val="1100"/>
      </a:spcBef>
      <a:defRPr sz="3200">
        <a:latin typeface="+mn-lt"/>
        <a:ea typeface="+mn-ea"/>
        <a:cs typeface="+mn-cs"/>
        <a:sym typeface="Arial" panose="020B0604020202020204"/>
      </a:defRPr>
    </a:lvl1pPr>
    <a:lvl2pPr indent="228600" defTabSz="2438400" latinLnBrk="0">
      <a:spcBef>
        <a:spcPts val="1100"/>
      </a:spcBef>
      <a:defRPr sz="3200">
        <a:latin typeface="+mn-lt"/>
        <a:ea typeface="+mn-ea"/>
        <a:cs typeface="+mn-cs"/>
        <a:sym typeface="Arial" panose="020B0604020202020204"/>
      </a:defRPr>
    </a:lvl2pPr>
    <a:lvl3pPr indent="457200" defTabSz="2438400" latinLnBrk="0">
      <a:spcBef>
        <a:spcPts val="1100"/>
      </a:spcBef>
      <a:defRPr sz="3200">
        <a:latin typeface="+mn-lt"/>
        <a:ea typeface="+mn-ea"/>
        <a:cs typeface="+mn-cs"/>
        <a:sym typeface="Arial" panose="020B0604020202020204"/>
      </a:defRPr>
    </a:lvl3pPr>
    <a:lvl4pPr indent="685800" defTabSz="2438400" latinLnBrk="0">
      <a:spcBef>
        <a:spcPts val="1100"/>
      </a:spcBef>
      <a:defRPr sz="3200">
        <a:latin typeface="+mn-lt"/>
        <a:ea typeface="+mn-ea"/>
        <a:cs typeface="+mn-cs"/>
        <a:sym typeface="Arial" panose="020B0604020202020204"/>
      </a:defRPr>
    </a:lvl4pPr>
    <a:lvl5pPr indent="914400" defTabSz="2438400" latinLnBrk="0">
      <a:spcBef>
        <a:spcPts val="1100"/>
      </a:spcBef>
      <a:defRPr sz="3200">
        <a:latin typeface="+mn-lt"/>
        <a:ea typeface="+mn-ea"/>
        <a:cs typeface="+mn-cs"/>
        <a:sym typeface="Arial" panose="020B0604020202020204"/>
      </a:defRPr>
    </a:lvl5pPr>
    <a:lvl6pPr indent="1143000" defTabSz="2438400" latinLnBrk="0">
      <a:spcBef>
        <a:spcPts val="1100"/>
      </a:spcBef>
      <a:defRPr sz="3200">
        <a:latin typeface="+mn-lt"/>
        <a:ea typeface="+mn-ea"/>
        <a:cs typeface="+mn-cs"/>
        <a:sym typeface="Arial" panose="020B0604020202020204"/>
      </a:defRPr>
    </a:lvl6pPr>
    <a:lvl7pPr indent="1371600" defTabSz="2438400" latinLnBrk="0">
      <a:spcBef>
        <a:spcPts val="1100"/>
      </a:spcBef>
      <a:defRPr sz="3200">
        <a:latin typeface="+mn-lt"/>
        <a:ea typeface="+mn-ea"/>
        <a:cs typeface="+mn-cs"/>
        <a:sym typeface="Arial" panose="020B0604020202020204"/>
      </a:defRPr>
    </a:lvl7pPr>
    <a:lvl8pPr indent="1600200" defTabSz="2438400" latinLnBrk="0">
      <a:spcBef>
        <a:spcPts val="1100"/>
      </a:spcBef>
      <a:defRPr sz="3200">
        <a:latin typeface="+mn-lt"/>
        <a:ea typeface="+mn-ea"/>
        <a:cs typeface="+mn-cs"/>
        <a:sym typeface="Arial" panose="020B0604020202020204"/>
      </a:defRPr>
    </a:lvl8pPr>
    <a:lvl9pPr indent="1828800" defTabSz="2438400" latinLnBrk="0">
      <a:spcBef>
        <a:spcPts val="1100"/>
      </a:spcBef>
      <a:defRPr sz="3200">
        <a:latin typeface="+mn-lt"/>
        <a:ea typeface="+mn-ea"/>
        <a:cs typeface="+mn-cs"/>
        <a:sym typeface="Arial" panose="020B0604020202020204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文本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13" name="正文级别 1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2pPr>
              <a:defRPr sz="5400"/>
            </a:lvl2pPr>
            <a:lvl3pPr>
              <a:defRPr sz="4800"/>
            </a:lvl3pPr>
            <a:lvl4pPr>
              <a:defRPr sz="4400"/>
            </a:lvl4pPr>
            <a:lvl5pPr>
              <a:defRPr sz="4000"/>
            </a:lvl5pPr>
          </a:lstStyle>
          <a:p>
            <a:r>
              <a:rPr dirty="0" err="1"/>
              <a:t>正文级别</a:t>
            </a:r>
            <a:r>
              <a:rPr dirty="0"/>
              <a:t> 1</a:t>
            </a:r>
            <a:endParaRPr dirty="0"/>
          </a:p>
          <a:p>
            <a:pPr lvl="1"/>
            <a:r>
              <a:rPr dirty="0" err="1"/>
              <a:t>正文级别</a:t>
            </a:r>
            <a:r>
              <a:rPr dirty="0"/>
              <a:t> 2</a:t>
            </a:r>
            <a:endParaRPr dirty="0"/>
          </a:p>
          <a:p>
            <a:pPr lvl="2"/>
            <a:r>
              <a:rPr dirty="0" err="1"/>
              <a:t>正文级别</a:t>
            </a:r>
            <a:r>
              <a:rPr dirty="0"/>
              <a:t> 3</a:t>
            </a:r>
            <a:endParaRPr dirty="0"/>
          </a:p>
          <a:p>
            <a:pPr lvl="3"/>
            <a:r>
              <a:rPr dirty="0" err="1"/>
              <a:t>正文级别</a:t>
            </a:r>
            <a:r>
              <a:rPr dirty="0"/>
              <a:t> 4</a:t>
            </a:r>
            <a:endParaRPr dirty="0"/>
          </a:p>
          <a:p>
            <a:pPr lvl="4"/>
            <a:r>
              <a:rPr dirty="0" err="1"/>
              <a:t>正文级别</a:t>
            </a:r>
            <a:r>
              <a:rPr dirty="0"/>
              <a:t> 5</a:t>
            </a:r>
            <a:endParaRPr dirty="0"/>
          </a:p>
        </p:txBody>
      </p:sp>
      <p:sp>
        <p:nvSpPr>
          <p:cNvPr id="1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797180" y="12262936"/>
            <a:ext cx="789638" cy="738662"/>
          </a:xfrm>
          <a:prstGeom prst="rect">
            <a:avLst/>
          </a:prstGeom>
        </p:spPr>
        <p:txBody>
          <a:bodyPr/>
          <a:lstStyle>
            <a:lvl1pPr>
              <a:defRPr sz="3200" b="0" i="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fld id="{86CB4B4D-7CA3-9044-876B-883B54F8677D}" type="slidenum">
              <a:rPr lang="en-US" altLang="zh-CN" smtClean="0"/>
            </a:fld>
            <a:endParaRPr lang="zh-CN" altLang="en-US" dirty="0"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797181" y="12246092"/>
            <a:ext cx="789637" cy="738662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fld id="{86CB4B4D-7CA3-9044-876B-883B54F8677D}" type="slidenum">
              <a:rPr lang="en-US" altLang="zh-CN" smtClean="0"/>
            </a:fld>
            <a:endParaRPr lang="zh-CN" altLang="en-US" dirty="0"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95453" y="8309724"/>
            <a:ext cx="21336001" cy="1354667"/>
          </a:xfrm>
        </p:spPr>
        <p:txBody>
          <a:bodyPr/>
          <a:lstStyle/>
          <a:p>
            <a:r>
              <a:rPr kumimoji="1" lang="zh-CN" altLang="en-US" dirty="0"/>
              <a:t>单击此处编辑母版标题样式</a:t>
            </a:r>
            <a:endParaRPr kumimoji="1"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>
          <a:xfrm>
            <a:off x="11463453" y="12596288"/>
            <a:ext cx="789637" cy="738662"/>
          </a:xfrm>
        </p:spPr>
        <p:txBody>
          <a:bodyPr/>
          <a:lstStyle>
            <a:lvl1pPr>
              <a:defRPr b="0" i="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fld id="{86CB4B4D-7CA3-9044-876B-883B54F8677D}" type="slidenum">
              <a:rPr lang="en-US" altLang="zh-CN" smtClean="0"/>
            </a:fld>
            <a:endParaRPr lang="zh-CN" altLang="en-US" dirty="0"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LOGO"/>
          <p:cNvSpPr txBox="1"/>
          <p:nvPr/>
        </p:nvSpPr>
        <p:spPr>
          <a:xfrm>
            <a:off x="1824566" y="1024466"/>
            <a:ext cx="2878668" cy="965087"/>
          </a:xfrm>
          <a:prstGeom prst="rect">
            <a:avLst/>
          </a:prstGeom>
          <a:ln w="25400">
            <a:miter lim="400000"/>
          </a:ln>
        </p:spPr>
        <p:txBody>
          <a:bodyPr lIns="121919" tIns="121919" rIns="121919" bIns="121919">
            <a:spAutoFit/>
          </a:bodyPr>
          <a:lstStyle>
            <a:lvl1pPr defTabSz="1219200">
              <a:defRPr sz="5200" b="1">
                <a:solidFill>
                  <a:srgbClr val="FFFFFF"/>
                </a:solidFill>
              </a:defRPr>
            </a:lvl1pPr>
          </a:lstStyle>
          <a:p>
            <a:r>
              <a:t>LOGO</a:t>
            </a:r>
          </a:p>
        </p:txBody>
      </p:sp>
      <p:pic>
        <p:nvPicPr>
          <p:cNvPr id="39" name="小象学院新logo（淡）-01.png" descr="小象学院新logo（淡）-0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11533" y="262466"/>
            <a:ext cx="3721101" cy="110066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40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402363" y="12246092"/>
            <a:ext cx="789637" cy="738662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fld id="{86CB4B4D-7CA3-9044-876B-883B54F8677D}" type="slidenum">
              <a:rPr lang="en-US" altLang="zh-CN" smtClean="0"/>
            </a:fld>
            <a:endParaRPr lang="zh-CN" altLang="en-US" dirty="0"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文本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13" name="正文级别 1…"/>
          <p:cNvSpPr txBox="1">
            <a:spLocks noGrp="1"/>
          </p:cNvSpPr>
          <p:nvPr>
            <p:ph type="body" idx="1" hasCustomPrompt="1"/>
          </p:nvPr>
        </p:nvSpPr>
        <p:spPr>
          <a:xfrm>
            <a:off x="1219200" y="2712931"/>
            <a:ext cx="10333464" cy="9355668"/>
          </a:xfrm>
          <a:prstGeom prst="rect">
            <a:avLst/>
          </a:prstGeom>
        </p:spPr>
        <p:txBody>
          <a:bodyPr/>
          <a:lstStyle>
            <a:lvl2pPr>
              <a:defRPr sz="5400"/>
            </a:lvl2pPr>
            <a:lvl3pPr>
              <a:defRPr sz="4800"/>
            </a:lvl3pPr>
            <a:lvl4pPr>
              <a:defRPr sz="4400"/>
            </a:lvl4pPr>
            <a:lvl5pPr>
              <a:defRPr sz="4000"/>
            </a:lvl5pPr>
          </a:lstStyle>
          <a:p>
            <a:r>
              <a:rPr dirty="0" err="1"/>
              <a:t>正文级别</a:t>
            </a:r>
            <a:r>
              <a:rPr dirty="0"/>
              <a:t> 1</a:t>
            </a:r>
            <a:endParaRPr dirty="0"/>
          </a:p>
          <a:p>
            <a:pPr lvl="1"/>
            <a:r>
              <a:rPr dirty="0" err="1"/>
              <a:t>正文级别</a:t>
            </a:r>
            <a:r>
              <a:rPr dirty="0"/>
              <a:t> 2</a:t>
            </a:r>
            <a:endParaRPr dirty="0"/>
          </a:p>
          <a:p>
            <a:pPr lvl="2"/>
            <a:r>
              <a:rPr dirty="0" err="1"/>
              <a:t>正文级别</a:t>
            </a:r>
            <a:r>
              <a:rPr dirty="0"/>
              <a:t> 3</a:t>
            </a:r>
            <a:endParaRPr dirty="0"/>
          </a:p>
          <a:p>
            <a:pPr lvl="3"/>
            <a:r>
              <a:rPr dirty="0" err="1"/>
              <a:t>正文级别</a:t>
            </a:r>
            <a:r>
              <a:rPr dirty="0"/>
              <a:t> 4</a:t>
            </a:r>
            <a:endParaRPr dirty="0"/>
          </a:p>
          <a:p>
            <a:pPr lvl="4"/>
            <a:r>
              <a:rPr dirty="0" err="1"/>
              <a:t>正文级别</a:t>
            </a:r>
            <a:r>
              <a:rPr dirty="0"/>
              <a:t> 5</a:t>
            </a:r>
            <a:endParaRPr dirty="0"/>
          </a:p>
        </p:txBody>
      </p:sp>
      <p:sp>
        <p:nvSpPr>
          <p:cNvPr id="1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797181" y="12582359"/>
            <a:ext cx="789637" cy="738662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fld id="{86CB4B4D-7CA3-9044-876B-883B54F8677D}" type="slidenum">
              <a:rPr lang="en-US" altLang="zh-CN" smtClean="0"/>
            </a:fld>
            <a:endParaRPr lang="zh-CN" altLang="en-US" dirty="0"/>
          </a:p>
        </p:txBody>
      </p:sp>
      <p:sp>
        <p:nvSpPr>
          <p:cNvPr id="6" name="正文级别 1…"/>
          <p:cNvSpPr txBox="1">
            <a:spLocks noGrp="1"/>
          </p:cNvSpPr>
          <p:nvPr>
            <p:ph type="body" idx="10" hasCustomPrompt="1"/>
          </p:nvPr>
        </p:nvSpPr>
        <p:spPr>
          <a:xfrm>
            <a:off x="12831336" y="2712931"/>
            <a:ext cx="10333464" cy="9355668"/>
          </a:xfrm>
          <a:prstGeom prst="rect">
            <a:avLst/>
          </a:prstGeom>
        </p:spPr>
        <p:txBody>
          <a:bodyPr/>
          <a:lstStyle>
            <a:lvl2pPr>
              <a:defRPr sz="5400"/>
            </a:lvl2pPr>
            <a:lvl3pPr>
              <a:defRPr sz="4800"/>
            </a:lvl3pPr>
            <a:lvl4pPr>
              <a:defRPr sz="4400"/>
            </a:lvl4pPr>
            <a:lvl5pPr>
              <a:defRPr sz="4000"/>
            </a:lvl5pPr>
          </a:lstStyle>
          <a:p>
            <a:r>
              <a:rPr dirty="0" err="1"/>
              <a:t>正文级别</a:t>
            </a:r>
            <a:r>
              <a:rPr dirty="0"/>
              <a:t> 1</a:t>
            </a:r>
            <a:endParaRPr dirty="0"/>
          </a:p>
          <a:p>
            <a:pPr lvl="1"/>
            <a:r>
              <a:rPr dirty="0" err="1"/>
              <a:t>正文级别</a:t>
            </a:r>
            <a:r>
              <a:rPr dirty="0"/>
              <a:t> 2</a:t>
            </a:r>
            <a:endParaRPr dirty="0"/>
          </a:p>
          <a:p>
            <a:pPr lvl="2"/>
            <a:r>
              <a:rPr dirty="0" err="1"/>
              <a:t>正文级别</a:t>
            </a:r>
            <a:r>
              <a:rPr dirty="0"/>
              <a:t> 3</a:t>
            </a:r>
            <a:endParaRPr dirty="0"/>
          </a:p>
          <a:p>
            <a:pPr lvl="3"/>
            <a:r>
              <a:rPr dirty="0" err="1"/>
              <a:t>正文级别</a:t>
            </a:r>
            <a:r>
              <a:rPr dirty="0"/>
              <a:t> 4</a:t>
            </a:r>
            <a:endParaRPr dirty="0"/>
          </a:p>
          <a:p>
            <a:pPr lvl="4"/>
            <a:r>
              <a:rPr dirty="0" err="1"/>
              <a:t>正文级别</a:t>
            </a:r>
            <a:r>
              <a:rPr dirty="0"/>
              <a:t> 5</a:t>
            </a:r>
            <a:endParaRPr dirty="0"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1532466" y="609599"/>
            <a:ext cx="21336001" cy="1354668"/>
          </a:xfrm>
          <a:prstGeom prst="rect">
            <a:avLst/>
          </a:prstGeom>
        </p:spPr>
        <p:txBody>
          <a:bodyPr/>
          <a:lstStyle/>
          <a:p>
            <a:r>
              <a:rPr dirty="0" err="1"/>
              <a:t>标题文本</a:t>
            </a:r>
            <a:endParaRPr dirty="0"/>
          </a:p>
        </p:txBody>
      </p:sp>
      <p:sp>
        <p:nvSpPr>
          <p:cNvPr id="22" name="正文级别 1…"/>
          <p:cNvSpPr txBox="1"/>
          <p:nvPr/>
        </p:nvSpPr>
        <p:spPr>
          <a:xfrm>
            <a:off x="1523999" y="2616199"/>
            <a:ext cx="21336001" cy="9355668"/>
          </a:xfrm>
          <a:prstGeom prst="rect">
            <a:avLst/>
          </a:prstGeom>
          <a:ln w="25400">
            <a:miter lim="400000"/>
          </a:ln>
        </p:spPr>
        <p:txBody>
          <a:bodyPr lIns="121919" tIns="121919" rIns="121919" bIns="121919">
            <a:normAutofit/>
          </a:bodyPr>
          <a:lstStyle>
            <a:lvl1pPr marL="1252855" indent="-1252855">
              <a:spcBef>
                <a:spcPts val="1900"/>
              </a:spcBef>
              <a:buClr>
                <a:schemeClr val="accent2"/>
              </a:buClr>
              <a:buSzPct val="100000"/>
              <a:buChar char="▪"/>
              <a:defRPr sz="8000">
                <a:latin typeface="+mj-lt"/>
                <a:ea typeface="+mj-ea"/>
                <a:cs typeface="+mj-cs"/>
                <a:sym typeface="Helvetica"/>
              </a:defRPr>
            </a:lvl1pPr>
            <a:lvl2pPr marL="1802765" indent="-1330960">
              <a:spcBef>
                <a:spcPts val="1900"/>
              </a:spcBef>
              <a:buClr>
                <a:schemeClr val="accent2"/>
              </a:buClr>
              <a:buSzPct val="100000"/>
              <a:buChar char="■"/>
              <a:defRPr sz="7400">
                <a:latin typeface="+mj-lt"/>
                <a:ea typeface="+mj-ea"/>
                <a:cs typeface="+mj-cs"/>
                <a:sym typeface="Helvetica"/>
              </a:defRPr>
            </a:lvl2pPr>
            <a:lvl3pPr marL="2258060" indent="-1348740">
              <a:spcBef>
                <a:spcPts val="1900"/>
              </a:spcBef>
              <a:buClr>
                <a:schemeClr val="accent2"/>
              </a:buClr>
              <a:buSzPct val="100000"/>
              <a:buChar char="□"/>
              <a:defRPr sz="6800">
                <a:latin typeface="+mj-lt"/>
                <a:ea typeface="+mj-ea"/>
                <a:cs typeface="+mj-cs"/>
                <a:sym typeface="Helvetica"/>
              </a:defRPr>
            </a:lvl3pPr>
            <a:lvl4pPr marL="2855595" indent="-1549400">
              <a:spcBef>
                <a:spcPts val="1900"/>
              </a:spcBef>
              <a:buClr>
                <a:schemeClr val="accent2"/>
              </a:buClr>
              <a:buSzPct val="100000"/>
              <a:buChar char="■"/>
              <a:defRPr sz="6400">
                <a:latin typeface="+mj-lt"/>
                <a:ea typeface="+mj-ea"/>
                <a:cs typeface="+mj-cs"/>
                <a:sym typeface="Helvetica"/>
              </a:defRPr>
            </a:lvl4pPr>
            <a:lvl5pPr marL="3446145" indent="-1750695">
              <a:spcBef>
                <a:spcPts val="1900"/>
              </a:spcBef>
              <a:buClr>
                <a:schemeClr val="accent2"/>
              </a:buClr>
              <a:buSzPct val="100000"/>
              <a:buChar char="▪"/>
              <a:defRPr sz="5800">
                <a:latin typeface="+mj-lt"/>
                <a:ea typeface="+mj-ea"/>
                <a:cs typeface="+mj-cs"/>
                <a:sym typeface="Helvetica"/>
              </a:defRPr>
            </a:lvl5pPr>
          </a:lstStyle>
          <a:p>
            <a:r>
              <a:rPr sz="6000" dirty="0" err="1"/>
              <a:t>正文级别</a:t>
            </a:r>
            <a:r>
              <a:rPr sz="6000" dirty="0"/>
              <a:t> 1</a:t>
            </a:r>
            <a:endParaRPr sz="6000" dirty="0"/>
          </a:p>
          <a:p>
            <a:pPr lvl="1"/>
            <a:r>
              <a:rPr sz="5400" dirty="0" err="1"/>
              <a:t>正文级别</a:t>
            </a:r>
            <a:r>
              <a:rPr sz="5400" dirty="0"/>
              <a:t> 2</a:t>
            </a:r>
            <a:endParaRPr sz="5400" dirty="0"/>
          </a:p>
          <a:p>
            <a:pPr lvl="2"/>
            <a:r>
              <a:rPr sz="4800" dirty="0" err="1"/>
              <a:t>正文级别</a:t>
            </a:r>
            <a:r>
              <a:rPr sz="4800" dirty="0"/>
              <a:t> 3</a:t>
            </a:r>
            <a:endParaRPr sz="4800" dirty="0"/>
          </a:p>
          <a:p>
            <a:pPr lvl="3"/>
            <a:r>
              <a:rPr sz="4400" dirty="0" err="1"/>
              <a:t>正文级别</a:t>
            </a:r>
            <a:r>
              <a:rPr sz="4400" dirty="0"/>
              <a:t> 4</a:t>
            </a:r>
            <a:endParaRPr sz="4400" dirty="0"/>
          </a:p>
          <a:p>
            <a:pPr lvl="4"/>
            <a:r>
              <a:rPr sz="4000" dirty="0" err="1"/>
              <a:t>正文级别</a:t>
            </a:r>
            <a:r>
              <a:rPr sz="4000" dirty="0"/>
              <a:t> 5</a:t>
            </a:r>
            <a:endParaRPr sz="4000" dirty="0"/>
          </a:p>
        </p:txBody>
      </p:sp>
      <p:pic>
        <p:nvPicPr>
          <p:cNvPr id="23" name="小象学院新logo（淡）-01.png" descr="小象学院新logo（淡）-0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11533" y="262466"/>
            <a:ext cx="3721101" cy="110066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805647" y="12298614"/>
            <a:ext cx="789637" cy="738662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fld id="{86CB4B4D-7CA3-9044-876B-883B54F8677D}" type="slidenum">
              <a:rPr lang="en-US" altLang="zh-CN" smtClean="0"/>
            </a:fld>
            <a:endParaRPr lang="zh-CN" altLang="en-US" dirty="0"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797181" y="12246092"/>
            <a:ext cx="789637" cy="738662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fld id="{86CB4B4D-7CA3-9044-876B-883B54F8677D}" type="slidenum">
              <a:rPr lang="en-US" altLang="zh-CN" smtClean="0"/>
            </a:fld>
            <a:endParaRPr lang="zh-CN" altLang="en-US" dirty="0"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95453" y="8309724"/>
            <a:ext cx="21336001" cy="1354667"/>
          </a:xfrm>
        </p:spPr>
        <p:txBody>
          <a:bodyPr/>
          <a:lstStyle/>
          <a:p>
            <a:r>
              <a:rPr kumimoji="1" lang="zh-CN" altLang="en-US" dirty="0"/>
              <a:t>单击此处编辑母版标题样式</a:t>
            </a:r>
            <a:endParaRPr kumimoji="1"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>
          <a:xfrm>
            <a:off x="11463453" y="12596288"/>
            <a:ext cx="789637" cy="738662"/>
          </a:xfrm>
        </p:spPr>
        <p:txBody>
          <a:bodyPr/>
          <a:lstStyle>
            <a:lvl1pPr>
              <a:defRPr b="0" i="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fld id="{86CB4B4D-7CA3-9044-876B-883B54F8677D}" type="slidenum">
              <a:rPr lang="en-US" altLang="zh-CN" smtClean="0"/>
            </a:fld>
            <a:endParaRPr lang="zh-CN" altLang="en-US" dirty="0"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LOGO"/>
          <p:cNvSpPr txBox="1"/>
          <p:nvPr/>
        </p:nvSpPr>
        <p:spPr>
          <a:xfrm>
            <a:off x="1824566" y="1024466"/>
            <a:ext cx="2878668" cy="965087"/>
          </a:xfrm>
          <a:prstGeom prst="rect">
            <a:avLst/>
          </a:prstGeom>
          <a:ln w="25400">
            <a:miter lim="400000"/>
          </a:ln>
        </p:spPr>
        <p:txBody>
          <a:bodyPr lIns="121919" tIns="121919" rIns="121919" bIns="121919">
            <a:spAutoFit/>
          </a:bodyPr>
          <a:lstStyle>
            <a:lvl1pPr defTabSz="1219200">
              <a:defRPr sz="5200" b="1">
                <a:solidFill>
                  <a:srgbClr val="FFFFFF"/>
                </a:solidFill>
              </a:defRPr>
            </a:lvl1pPr>
          </a:lstStyle>
          <a:p>
            <a:r>
              <a:t>LOGO</a:t>
            </a:r>
          </a:p>
        </p:txBody>
      </p:sp>
      <p:pic>
        <p:nvPicPr>
          <p:cNvPr id="39" name="小象学院新logo（淡）-01.png" descr="小象学院新logo（淡）-0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11533" y="262466"/>
            <a:ext cx="3721101" cy="110066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40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402363" y="12246092"/>
            <a:ext cx="789637" cy="738662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fld id="{86CB4B4D-7CA3-9044-876B-883B54F8677D}" type="slidenum">
              <a:rPr lang="en-US" altLang="zh-CN" smtClean="0"/>
            </a:fld>
            <a:endParaRPr lang="zh-CN" altLang="en-US" dirty="0"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文本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13" name="正文级别 1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2pPr>
              <a:defRPr sz="5400"/>
            </a:lvl2pPr>
            <a:lvl3pPr>
              <a:defRPr sz="4800"/>
            </a:lvl3pPr>
            <a:lvl4pPr>
              <a:defRPr sz="4400"/>
            </a:lvl4pPr>
            <a:lvl5pPr>
              <a:defRPr sz="4000"/>
            </a:lvl5pPr>
          </a:lstStyle>
          <a:p>
            <a:r>
              <a:rPr dirty="0" err="1"/>
              <a:t>正文级别</a:t>
            </a:r>
            <a:r>
              <a:rPr dirty="0"/>
              <a:t> 1</a:t>
            </a:r>
            <a:endParaRPr dirty="0"/>
          </a:p>
          <a:p>
            <a:pPr lvl="1"/>
            <a:r>
              <a:rPr dirty="0" err="1"/>
              <a:t>正文级别</a:t>
            </a:r>
            <a:r>
              <a:rPr dirty="0"/>
              <a:t> 2</a:t>
            </a:r>
            <a:endParaRPr dirty="0"/>
          </a:p>
          <a:p>
            <a:pPr lvl="2"/>
            <a:r>
              <a:rPr dirty="0" err="1"/>
              <a:t>正文级别</a:t>
            </a:r>
            <a:r>
              <a:rPr dirty="0"/>
              <a:t> 3</a:t>
            </a:r>
            <a:endParaRPr dirty="0"/>
          </a:p>
          <a:p>
            <a:pPr lvl="3"/>
            <a:r>
              <a:rPr dirty="0" err="1"/>
              <a:t>正文级别</a:t>
            </a:r>
            <a:r>
              <a:rPr dirty="0"/>
              <a:t> 4</a:t>
            </a:r>
            <a:endParaRPr dirty="0"/>
          </a:p>
          <a:p>
            <a:pPr lvl="4"/>
            <a:r>
              <a:rPr dirty="0" err="1"/>
              <a:t>正文级别</a:t>
            </a:r>
            <a:r>
              <a:rPr dirty="0"/>
              <a:t> 5</a:t>
            </a:r>
            <a:endParaRPr dirty="0"/>
          </a:p>
        </p:txBody>
      </p:sp>
      <p:sp>
        <p:nvSpPr>
          <p:cNvPr id="1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797180" y="12262936"/>
            <a:ext cx="789638" cy="738662"/>
          </a:xfrm>
          <a:prstGeom prst="rect">
            <a:avLst/>
          </a:prstGeom>
        </p:spPr>
        <p:txBody>
          <a:bodyPr/>
          <a:lstStyle>
            <a:lvl1pPr>
              <a:defRPr sz="3200" b="0" i="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fld id="{86CB4B4D-7CA3-9044-876B-883B54F8677D}" type="slidenum">
              <a:rPr lang="en-US" altLang="zh-CN" smtClean="0"/>
            </a:fld>
            <a:endParaRPr lang="zh-CN" altLang="en-US" dirty="0"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文本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13" name="正文级别 1…"/>
          <p:cNvSpPr txBox="1">
            <a:spLocks noGrp="1"/>
          </p:cNvSpPr>
          <p:nvPr>
            <p:ph type="body" idx="1" hasCustomPrompt="1"/>
          </p:nvPr>
        </p:nvSpPr>
        <p:spPr>
          <a:xfrm>
            <a:off x="1219200" y="2712931"/>
            <a:ext cx="10333464" cy="9355668"/>
          </a:xfrm>
          <a:prstGeom prst="rect">
            <a:avLst/>
          </a:prstGeom>
        </p:spPr>
        <p:txBody>
          <a:bodyPr/>
          <a:lstStyle>
            <a:lvl2pPr>
              <a:defRPr sz="5400"/>
            </a:lvl2pPr>
            <a:lvl3pPr>
              <a:defRPr sz="4800"/>
            </a:lvl3pPr>
            <a:lvl4pPr>
              <a:defRPr sz="4400"/>
            </a:lvl4pPr>
            <a:lvl5pPr>
              <a:defRPr sz="4000"/>
            </a:lvl5pPr>
          </a:lstStyle>
          <a:p>
            <a:r>
              <a:rPr dirty="0" err="1"/>
              <a:t>正文级别</a:t>
            </a:r>
            <a:r>
              <a:rPr dirty="0"/>
              <a:t> 1</a:t>
            </a:r>
            <a:endParaRPr dirty="0"/>
          </a:p>
          <a:p>
            <a:pPr lvl="1"/>
            <a:r>
              <a:rPr dirty="0" err="1"/>
              <a:t>正文级别</a:t>
            </a:r>
            <a:r>
              <a:rPr dirty="0"/>
              <a:t> 2</a:t>
            </a:r>
            <a:endParaRPr dirty="0"/>
          </a:p>
          <a:p>
            <a:pPr lvl="2"/>
            <a:r>
              <a:rPr dirty="0" err="1"/>
              <a:t>正文级别</a:t>
            </a:r>
            <a:r>
              <a:rPr dirty="0"/>
              <a:t> 3</a:t>
            </a:r>
            <a:endParaRPr dirty="0"/>
          </a:p>
          <a:p>
            <a:pPr lvl="3"/>
            <a:r>
              <a:rPr dirty="0" err="1"/>
              <a:t>正文级别</a:t>
            </a:r>
            <a:r>
              <a:rPr dirty="0"/>
              <a:t> 4</a:t>
            </a:r>
            <a:endParaRPr dirty="0"/>
          </a:p>
          <a:p>
            <a:pPr lvl="4"/>
            <a:r>
              <a:rPr dirty="0" err="1"/>
              <a:t>正文级别</a:t>
            </a:r>
            <a:r>
              <a:rPr dirty="0"/>
              <a:t> 5</a:t>
            </a:r>
            <a:endParaRPr dirty="0"/>
          </a:p>
        </p:txBody>
      </p:sp>
      <p:sp>
        <p:nvSpPr>
          <p:cNvPr id="1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797181" y="12582359"/>
            <a:ext cx="789637" cy="738662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fld id="{86CB4B4D-7CA3-9044-876B-883B54F8677D}" type="slidenum">
              <a:rPr lang="en-US" altLang="zh-CN" smtClean="0"/>
            </a:fld>
            <a:endParaRPr lang="zh-CN" altLang="en-US" dirty="0"/>
          </a:p>
        </p:txBody>
      </p:sp>
      <p:sp>
        <p:nvSpPr>
          <p:cNvPr id="6" name="正文级别 1…"/>
          <p:cNvSpPr txBox="1">
            <a:spLocks noGrp="1"/>
          </p:cNvSpPr>
          <p:nvPr>
            <p:ph type="body" idx="10" hasCustomPrompt="1"/>
          </p:nvPr>
        </p:nvSpPr>
        <p:spPr>
          <a:xfrm>
            <a:off x="12831336" y="2712931"/>
            <a:ext cx="10333464" cy="9355668"/>
          </a:xfrm>
          <a:prstGeom prst="rect">
            <a:avLst/>
          </a:prstGeom>
        </p:spPr>
        <p:txBody>
          <a:bodyPr/>
          <a:lstStyle>
            <a:lvl2pPr>
              <a:defRPr sz="5400"/>
            </a:lvl2pPr>
            <a:lvl3pPr>
              <a:defRPr sz="4800"/>
            </a:lvl3pPr>
            <a:lvl4pPr>
              <a:defRPr sz="4400"/>
            </a:lvl4pPr>
            <a:lvl5pPr>
              <a:defRPr sz="4000"/>
            </a:lvl5pPr>
          </a:lstStyle>
          <a:p>
            <a:r>
              <a:rPr dirty="0" err="1"/>
              <a:t>正文级别</a:t>
            </a:r>
            <a:r>
              <a:rPr dirty="0"/>
              <a:t> 1</a:t>
            </a:r>
            <a:endParaRPr dirty="0"/>
          </a:p>
          <a:p>
            <a:pPr lvl="1"/>
            <a:r>
              <a:rPr dirty="0" err="1"/>
              <a:t>正文级别</a:t>
            </a:r>
            <a:r>
              <a:rPr dirty="0"/>
              <a:t> 2</a:t>
            </a:r>
            <a:endParaRPr dirty="0"/>
          </a:p>
          <a:p>
            <a:pPr lvl="2"/>
            <a:r>
              <a:rPr dirty="0" err="1"/>
              <a:t>正文级别</a:t>
            </a:r>
            <a:r>
              <a:rPr dirty="0"/>
              <a:t> 3</a:t>
            </a:r>
            <a:endParaRPr dirty="0"/>
          </a:p>
          <a:p>
            <a:pPr lvl="3"/>
            <a:r>
              <a:rPr dirty="0" err="1"/>
              <a:t>正文级别</a:t>
            </a:r>
            <a:r>
              <a:rPr dirty="0"/>
              <a:t> 4</a:t>
            </a:r>
            <a:endParaRPr dirty="0"/>
          </a:p>
          <a:p>
            <a:pPr lvl="4"/>
            <a:r>
              <a:rPr dirty="0" err="1"/>
              <a:t>正文级别</a:t>
            </a:r>
            <a:r>
              <a:rPr dirty="0"/>
              <a:t> 5</a:t>
            </a:r>
            <a:endParaRPr dirty="0"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1532466" y="609599"/>
            <a:ext cx="21336001" cy="1354668"/>
          </a:xfrm>
          <a:prstGeom prst="rect">
            <a:avLst/>
          </a:prstGeom>
        </p:spPr>
        <p:txBody>
          <a:bodyPr/>
          <a:lstStyle/>
          <a:p>
            <a:r>
              <a:rPr dirty="0" err="1"/>
              <a:t>标题文本</a:t>
            </a:r>
            <a:endParaRPr dirty="0"/>
          </a:p>
        </p:txBody>
      </p:sp>
      <p:sp>
        <p:nvSpPr>
          <p:cNvPr id="22" name="正文级别 1…"/>
          <p:cNvSpPr txBox="1"/>
          <p:nvPr/>
        </p:nvSpPr>
        <p:spPr>
          <a:xfrm>
            <a:off x="1523999" y="2616199"/>
            <a:ext cx="21336001" cy="9355668"/>
          </a:xfrm>
          <a:prstGeom prst="rect">
            <a:avLst/>
          </a:prstGeom>
          <a:ln w="25400">
            <a:miter lim="400000"/>
          </a:ln>
        </p:spPr>
        <p:txBody>
          <a:bodyPr lIns="121919" tIns="121919" rIns="121919" bIns="121919">
            <a:normAutofit/>
          </a:bodyPr>
          <a:lstStyle>
            <a:lvl1pPr marL="1252855" indent="-1252855">
              <a:spcBef>
                <a:spcPts val="1900"/>
              </a:spcBef>
              <a:buClr>
                <a:schemeClr val="accent2"/>
              </a:buClr>
              <a:buSzPct val="100000"/>
              <a:buChar char="▪"/>
              <a:defRPr sz="8000">
                <a:latin typeface="+mj-lt"/>
                <a:ea typeface="+mj-ea"/>
                <a:cs typeface="+mj-cs"/>
                <a:sym typeface="Helvetica"/>
              </a:defRPr>
            </a:lvl1pPr>
            <a:lvl2pPr marL="1802765" indent="-1330960">
              <a:spcBef>
                <a:spcPts val="1900"/>
              </a:spcBef>
              <a:buClr>
                <a:schemeClr val="accent2"/>
              </a:buClr>
              <a:buSzPct val="100000"/>
              <a:buChar char="■"/>
              <a:defRPr sz="7400">
                <a:latin typeface="+mj-lt"/>
                <a:ea typeface="+mj-ea"/>
                <a:cs typeface="+mj-cs"/>
                <a:sym typeface="Helvetica"/>
              </a:defRPr>
            </a:lvl2pPr>
            <a:lvl3pPr marL="2258060" indent="-1348740">
              <a:spcBef>
                <a:spcPts val="1900"/>
              </a:spcBef>
              <a:buClr>
                <a:schemeClr val="accent2"/>
              </a:buClr>
              <a:buSzPct val="100000"/>
              <a:buChar char="□"/>
              <a:defRPr sz="6800">
                <a:latin typeface="+mj-lt"/>
                <a:ea typeface="+mj-ea"/>
                <a:cs typeface="+mj-cs"/>
                <a:sym typeface="Helvetica"/>
              </a:defRPr>
            </a:lvl3pPr>
            <a:lvl4pPr marL="2855595" indent="-1549400">
              <a:spcBef>
                <a:spcPts val="1900"/>
              </a:spcBef>
              <a:buClr>
                <a:schemeClr val="accent2"/>
              </a:buClr>
              <a:buSzPct val="100000"/>
              <a:buChar char="■"/>
              <a:defRPr sz="6400">
                <a:latin typeface="+mj-lt"/>
                <a:ea typeface="+mj-ea"/>
                <a:cs typeface="+mj-cs"/>
                <a:sym typeface="Helvetica"/>
              </a:defRPr>
            </a:lvl4pPr>
            <a:lvl5pPr marL="3446145" indent="-1750695">
              <a:spcBef>
                <a:spcPts val="1900"/>
              </a:spcBef>
              <a:buClr>
                <a:schemeClr val="accent2"/>
              </a:buClr>
              <a:buSzPct val="100000"/>
              <a:buChar char="▪"/>
              <a:defRPr sz="5800">
                <a:latin typeface="+mj-lt"/>
                <a:ea typeface="+mj-ea"/>
                <a:cs typeface="+mj-cs"/>
                <a:sym typeface="Helvetica"/>
              </a:defRPr>
            </a:lvl5pPr>
          </a:lstStyle>
          <a:p>
            <a:r>
              <a:rPr sz="6000" dirty="0" err="1"/>
              <a:t>正文级别</a:t>
            </a:r>
            <a:r>
              <a:rPr sz="6000" dirty="0"/>
              <a:t> 1</a:t>
            </a:r>
            <a:endParaRPr sz="6000" dirty="0"/>
          </a:p>
          <a:p>
            <a:pPr lvl="1"/>
            <a:r>
              <a:rPr sz="5400" dirty="0" err="1"/>
              <a:t>正文级别</a:t>
            </a:r>
            <a:r>
              <a:rPr sz="5400" dirty="0"/>
              <a:t> 2</a:t>
            </a:r>
            <a:endParaRPr sz="5400" dirty="0"/>
          </a:p>
          <a:p>
            <a:pPr lvl="2"/>
            <a:r>
              <a:rPr sz="4800" dirty="0" err="1"/>
              <a:t>正文级别</a:t>
            </a:r>
            <a:r>
              <a:rPr sz="4800" dirty="0"/>
              <a:t> 3</a:t>
            </a:r>
            <a:endParaRPr sz="4800" dirty="0"/>
          </a:p>
          <a:p>
            <a:pPr lvl="3"/>
            <a:r>
              <a:rPr sz="4400" dirty="0" err="1"/>
              <a:t>正文级别</a:t>
            </a:r>
            <a:r>
              <a:rPr sz="4400" dirty="0"/>
              <a:t> 4</a:t>
            </a:r>
            <a:endParaRPr sz="4400" dirty="0"/>
          </a:p>
          <a:p>
            <a:pPr lvl="4"/>
            <a:r>
              <a:rPr sz="4000" dirty="0" err="1"/>
              <a:t>正文级别</a:t>
            </a:r>
            <a:r>
              <a:rPr sz="4000" dirty="0"/>
              <a:t> 5</a:t>
            </a:r>
            <a:endParaRPr sz="4000" dirty="0"/>
          </a:p>
        </p:txBody>
      </p:sp>
      <p:pic>
        <p:nvPicPr>
          <p:cNvPr id="23" name="小象学院新logo（淡）-01.png" descr="小象学院新logo（淡）-0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11533" y="262466"/>
            <a:ext cx="3721101" cy="110066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805647" y="12298614"/>
            <a:ext cx="789637" cy="738662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fld id="{86CB4B4D-7CA3-9044-876B-883B54F8677D}" type="slidenum">
              <a:rPr lang="en-US" altLang="zh-CN" smtClean="0"/>
            </a:fld>
            <a:endParaRPr lang="zh-CN" altLang="en-US" dirty="0"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theme" Target="../theme/theme1.xml"/><Relationship Id="rId8" Type="http://schemas.openxmlformats.org/officeDocument/2006/relationships/image" Target="../media/image1.png"/><Relationship Id="rId7" Type="http://schemas.openxmlformats.org/officeDocument/2006/relationships/image" Target="../media/image2.png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theme" Target="../theme/theme2.xml"/><Relationship Id="rId8" Type="http://schemas.openxmlformats.org/officeDocument/2006/relationships/image" Target="../media/image1.png"/><Relationship Id="rId7" Type="http://schemas.openxmlformats.org/officeDocument/2006/relationships/image" Target="../media/image2.png"/><Relationship Id="rId6" Type="http://schemas.openxmlformats.org/officeDocument/2006/relationships/slideLayout" Target="../slideLayouts/slideLayout12.xml"/><Relationship Id="rId5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0.xml"/><Relationship Id="rId3" Type="http://schemas.openxmlformats.org/officeDocument/2006/relationships/slideLayout" Target="../slideLayouts/slideLayout9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7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小象学院新logo（淡）-01.png" descr="小象学院新logo（淡）-01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311533" y="262466"/>
            <a:ext cx="3721101" cy="110066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3" name="标题文本"/>
          <p:cNvSpPr txBox="1">
            <a:spLocks noGrp="1"/>
          </p:cNvSpPr>
          <p:nvPr>
            <p:ph type="title"/>
          </p:nvPr>
        </p:nvSpPr>
        <p:spPr>
          <a:xfrm>
            <a:off x="1219199" y="1083733"/>
            <a:ext cx="21336001" cy="1354667"/>
          </a:xfrm>
          <a:prstGeom prst="rect">
            <a:avLst/>
          </a:prstGeom>
          <a:ln w="25400">
            <a:miter lim="400000"/>
          </a:ln>
        </p:spPr>
        <p:txBody>
          <a:bodyPr lIns="121919" tIns="121919" rIns="121919" bIns="121919" anchor="b">
            <a:noAutofit/>
          </a:bodyPr>
          <a:lstStyle/>
          <a:p>
            <a:r>
              <a:rPr dirty="0" err="1"/>
              <a:t>标题文本</a:t>
            </a:r>
            <a:endParaRPr dirty="0"/>
          </a:p>
        </p:txBody>
      </p:sp>
      <p:sp>
        <p:nvSpPr>
          <p:cNvPr id="4" name="正文级别 1…"/>
          <p:cNvSpPr txBox="1">
            <a:spLocks noGrp="1"/>
          </p:cNvSpPr>
          <p:nvPr>
            <p:ph type="body" idx="1"/>
          </p:nvPr>
        </p:nvSpPr>
        <p:spPr>
          <a:xfrm>
            <a:off x="1523999" y="2616199"/>
            <a:ext cx="21336001" cy="9355668"/>
          </a:xfrm>
          <a:prstGeom prst="rect">
            <a:avLst/>
          </a:prstGeom>
          <a:ln w="25400">
            <a:miter lim="400000"/>
          </a:ln>
        </p:spPr>
        <p:txBody>
          <a:bodyPr lIns="121919" tIns="121919" rIns="121919" bIns="121919">
            <a:normAutofit/>
          </a:bodyPr>
          <a:lstStyle>
            <a:lvl2pPr marL="1802765" indent="-1330960">
              <a:defRPr sz="7400"/>
            </a:lvl2pPr>
            <a:lvl3pPr marL="2258060" indent="-1348740">
              <a:defRPr sz="6800"/>
            </a:lvl3pPr>
            <a:lvl4pPr>
              <a:defRPr sz="6400"/>
            </a:lvl4pPr>
            <a:lvl5pPr marL="3446145" indent="-1750695">
              <a:defRPr sz="5800"/>
            </a:lvl5pPr>
          </a:lstStyle>
          <a:p>
            <a:r>
              <a:rPr dirty="0" err="1"/>
              <a:t>正文级别</a:t>
            </a:r>
            <a:r>
              <a:rPr dirty="0"/>
              <a:t> 1</a:t>
            </a:r>
            <a:endParaRPr dirty="0"/>
          </a:p>
          <a:p>
            <a:pPr lvl="1"/>
            <a:r>
              <a:rPr dirty="0" err="1"/>
              <a:t>正文级别</a:t>
            </a:r>
            <a:r>
              <a:rPr dirty="0"/>
              <a:t> 2</a:t>
            </a:r>
            <a:endParaRPr dirty="0"/>
          </a:p>
          <a:p>
            <a:pPr lvl="2"/>
            <a:r>
              <a:rPr dirty="0" err="1"/>
              <a:t>正文级别</a:t>
            </a:r>
            <a:r>
              <a:rPr dirty="0"/>
              <a:t> 3</a:t>
            </a:r>
            <a:endParaRPr dirty="0"/>
          </a:p>
          <a:p>
            <a:pPr lvl="3"/>
            <a:r>
              <a:rPr dirty="0" err="1"/>
              <a:t>正文级别</a:t>
            </a:r>
            <a:r>
              <a:rPr dirty="0"/>
              <a:t> 4</a:t>
            </a:r>
            <a:endParaRPr dirty="0"/>
          </a:p>
          <a:p>
            <a:pPr lvl="4"/>
            <a:r>
              <a:rPr dirty="0" err="1"/>
              <a:t>正文级别</a:t>
            </a:r>
            <a:r>
              <a:rPr dirty="0"/>
              <a:t> 5</a:t>
            </a:r>
            <a:endParaRPr dirty="0"/>
          </a:p>
        </p:txBody>
      </p:sp>
      <p:sp>
        <p:nvSpPr>
          <p:cNvPr id="5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646636" y="12262936"/>
            <a:ext cx="789637" cy="738662"/>
          </a:xfrm>
          <a:prstGeom prst="rect">
            <a:avLst/>
          </a:prstGeom>
          <a:ln w="25400">
            <a:miter lim="400000"/>
          </a:ln>
        </p:spPr>
        <p:txBody>
          <a:bodyPr wrap="none" lIns="121919" tIns="121919" rIns="121919" bIns="121919" anchor="ctr">
            <a:spAutoFit/>
          </a:bodyPr>
          <a:lstStyle>
            <a:lvl1pPr algn="ctr">
              <a:defRPr sz="3200" b="0" i="0">
                <a:latin typeface="微软雅黑 Light" panose="020B0502040204020203" pitchFamily="34" charset="-122"/>
                <a:ea typeface="微软雅黑 Light" panose="020B0502040204020203" pitchFamily="34" charset="-122"/>
                <a:cs typeface="Verdana" panose="020B0604030504040204"/>
                <a:sym typeface="Verdana" panose="020B0604030504040204"/>
              </a:defRPr>
            </a:lvl1pPr>
          </a:lstStyle>
          <a:p>
            <a:fld id="{86CB4B4D-7CA3-9044-876B-883B54F8677D}" type="slidenum">
              <a:rPr lang="en-US" altLang="zh-CN" smtClean="0"/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transition spd="med"/>
  <p:txStyles>
    <p:titleStyle>
      <a:lvl1pPr marL="0" marR="0" indent="0" algn="l" defTabSz="2438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6600" b="0" i="0" u="none" strike="noStrike" cap="none" spc="0" baseline="0">
          <a:ln>
            <a:noFill/>
          </a:ln>
          <a:solidFill>
            <a:srgbClr val="000000"/>
          </a:solidFill>
          <a:uFillTx/>
          <a:latin typeface="微软雅黑 Light" panose="020B0502040204020203" pitchFamily="34" charset="-122"/>
          <a:ea typeface="微软雅黑 Light" panose="020B0502040204020203" pitchFamily="34" charset="-122"/>
          <a:cs typeface="+mj-cs"/>
          <a:sym typeface="Helvetica"/>
        </a:defRPr>
      </a:lvl1pPr>
      <a:lvl2pPr marL="0" marR="0" indent="0" algn="l" defTabSz="2438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00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2pPr>
      <a:lvl3pPr marL="0" marR="0" indent="0" algn="l" defTabSz="2438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00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3pPr>
      <a:lvl4pPr marL="0" marR="0" indent="0" algn="l" defTabSz="2438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00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4pPr>
      <a:lvl5pPr marL="0" marR="0" indent="0" algn="l" defTabSz="2438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00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5pPr>
      <a:lvl6pPr marL="0" marR="0" indent="457200" algn="l" defTabSz="2438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00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6pPr>
      <a:lvl7pPr marL="0" marR="0" indent="914400" algn="l" defTabSz="2438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00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7pPr>
      <a:lvl8pPr marL="0" marR="0" indent="1371600" algn="l" defTabSz="2438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00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8pPr>
      <a:lvl9pPr marL="0" marR="0" indent="1828800" algn="l" defTabSz="2438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00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9pPr>
    </p:titleStyle>
    <p:bodyStyle>
      <a:lvl1pPr marL="1252855" marR="0" indent="-1252855" algn="l" defTabSz="2438400" latinLnBrk="0">
        <a:lnSpc>
          <a:spcPct val="100000"/>
        </a:lnSpc>
        <a:spcBef>
          <a:spcPts val="1900"/>
        </a:spcBef>
        <a:spcAft>
          <a:spcPts val="0"/>
        </a:spcAft>
        <a:buClr>
          <a:schemeClr val="accent2"/>
        </a:buClr>
        <a:buSzPct val="100000"/>
        <a:buFontTx/>
        <a:buChar char="▪"/>
        <a:defRPr sz="6000" b="0" i="0" u="none" strike="noStrike" cap="none" spc="0" baseline="0">
          <a:ln>
            <a:noFill/>
          </a:ln>
          <a:solidFill>
            <a:srgbClr val="000000"/>
          </a:solidFill>
          <a:uFillTx/>
          <a:latin typeface="微软雅黑 Light" panose="020B0502040204020203" pitchFamily="34" charset="-122"/>
          <a:ea typeface="微软雅黑 Light" panose="020B0502040204020203" pitchFamily="34" charset="-122"/>
          <a:cs typeface="+mj-cs"/>
          <a:sym typeface="Helvetica"/>
        </a:defRPr>
      </a:lvl1pPr>
      <a:lvl2pPr marL="1814830" marR="0" indent="-1343025" algn="l" defTabSz="2438400" latinLnBrk="0">
        <a:lnSpc>
          <a:spcPct val="100000"/>
        </a:lnSpc>
        <a:spcBef>
          <a:spcPts val="1900"/>
        </a:spcBef>
        <a:spcAft>
          <a:spcPts val="0"/>
        </a:spcAft>
        <a:buClr>
          <a:schemeClr val="accent2"/>
        </a:buClr>
        <a:buSzPct val="100000"/>
        <a:buFontTx/>
        <a:buChar char="■"/>
        <a:defRPr sz="6000" b="0" i="0" u="none" strike="noStrike" cap="none" spc="0" baseline="0">
          <a:ln>
            <a:noFill/>
          </a:ln>
          <a:solidFill>
            <a:srgbClr val="000000"/>
          </a:solidFill>
          <a:uFillTx/>
          <a:latin typeface="微软雅黑 Light" panose="020B0502040204020203" pitchFamily="34" charset="-122"/>
          <a:ea typeface="微软雅黑 Light" panose="020B0502040204020203" pitchFamily="34" charset="-122"/>
          <a:cs typeface="+mj-cs"/>
          <a:sym typeface="Helvetica"/>
        </a:defRPr>
      </a:lvl2pPr>
      <a:lvl3pPr marL="2284730" marR="0" indent="-1374775" algn="l" defTabSz="2438400" latinLnBrk="0">
        <a:lnSpc>
          <a:spcPct val="100000"/>
        </a:lnSpc>
        <a:spcBef>
          <a:spcPts val="1900"/>
        </a:spcBef>
        <a:spcAft>
          <a:spcPts val="0"/>
        </a:spcAft>
        <a:buClr>
          <a:schemeClr val="accent2"/>
        </a:buClr>
        <a:buSzPct val="100000"/>
        <a:buFontTx/>
        <a:buChar char="□"/>
        <a:defRPr sz="5400" b="0" i="0" u="none" strike="noStrike" cap="none" spc="0" baseline="0">
          <a:ln>
            <a:noFill/>
          </a:ln>
          <a:solidFill>
            <a:srgbClr val="000000"/>
          </a:solidFill>
          <a:uFillTx/>
          <a:latin typeface="微软雅黑 Light" panose="020B0502040204020203" pitchFamily="34" charset="-122"/>
          <a:ea typeface="微软雅黑 Light" panose="020B0502040204020203" pitchFamily="34" charset="-122"/>
          <a:cs typeface="+mj-cs"/>
          <a:sym typeface="Helvetica"/>
        </a:defRPr>
      </a:lvl3pPr>
      <a:lvl4pPr marL="2855595" marR="0" indent="-1549400" algn="l" defTabSz="2438400" latinLnBrk="0">
        <a:lnSpc>
          <a:spcPct val="100000"/>
        </a:lnSpc>
        <a:spcBef>
          <a:spcPts val="1900"/>
        </a:spcBef>
        <a:spcAft>
          <a:spcPts val="0"/>
        </a:spcAft>
        <a:buClr>
          <a:schemeClr val="accent2"/>
        </a:buClr>
        <a:buSzPct val="100000"/>
        <a:buFontTx/>
        <a:buChar char="■"/>
        <a:defRPr sz="6000" b="0" i="0" u="none" strike="noStrike" cap="none" spc="0" baseline="0">
          <a:ln>
            <a:noFill/>
          </a:ln>
          <a:solidFill>
            <a:srgbClr val="000000"/>
          </a:solidFill>
          <a:uFillTx/>
          <a:latin typeface="微软雅黑 Light" panose="020B0502040204020203" pitchFamily="34" charset="-122"/>
          <a:ea typeface="微软雅黑 Light" panose="020B0502040204020203" pitchFamily="34" charset="-122"/>
          <a:cs typeface="+mj-cs"/>
          <a:sym typeface="Helvetica"/>
        </a:defRPr>
      </a:lvl4pPr>
      <a:lvl5pPr marL="3466465" marR="0" indent="-1771015" algn="l" defTabSz="2438400" latinLnBrk="0">
        <a:lnSpc>
          <a:spcPct val="100000"/>
        </a:lnSpc>
        <a:spcBef>
          <a:spcPts val="1900"/>
        </a:spcBef>
        <a:spcAft>
          <a:spcPts val="0"/>
        </a:spcAft>
        <a:buClr>
          <a:schemeClr val="accent2"/>
        </a:buClr>
        <a:buSzPct val="100000"/>
        <a:buFontTx/>
        <a:buChar char="▪"/>
        <a:defRPr sz="5400" b="0" i="0" u="none" strike="noStrike" cap="none" spc="0" baseline="0">
          <a:ln>
            <a:noFill/>
          </a:ln>
          <a:solidFill>
            <a:srgbClr val="000000"/>
          </a:solidFill>
          <a:uFillTx/>
          <a:latin typeface="微软雅黑 Light" panose="020B0502040204020203" pitchFamily="34" charset="-122"/>
          <a:ea typeface="微软雅黑 Light" panose="020B0502040204020203" pitchFamily="34" charset="-122"/>
          <a:cs typeface="+mj-cs"/>
          <a:sym typeface="Helvetica"/>
        </a:defRPr>
      </a:lvl5pPr>
      <a:lvl6pPr marL="3923665" marR="0" indent="-1771015" algn="l" defTabSz="2438400" latinLnBrk="0">
        <a:lnSpc>
          <a:spcPct val="100000"/>
        </a:lnSpc>
        <a:spcBef>
          <a:spcPts val="1900"/>
        </a:spcBef>
        <a:spcAft>
          <a:spcPts val="0"/>
        </a:spcAft>
        <a:buClr>
          <a:schemeClr val="accent2"/>
        </a:buClr>
        <a:buSzPct val="100000"/>
        <a:buFont typeface="Wingdings" panose="05000000000000000000"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6pPr>
      <a:lvl7pPr marL="4380865" marR="0" indent="-1771015" algn="l" defTabSz="2438400" latinLnBrk="0">
        <a:lnSpc>
          <a:spcPct val="100000"/>
        </a:lnSpc>
        <a:spcBef>
          <a:spcPts val="1900"/>
        </a:spcBef>
        <a:spcAft>
          <a:spcPts val="0"/>
        </a:spcAft>
        <a:buClr>
          <a:schemeClr val="accent2"/>
        </a:buClr>
        <a:buSzPct val="100000"/>
        <a:buFont typeface="Wingdings" panose="05000000000000000000"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7pPr>
      <a:lvl8pPr marL="4838065" marR="0" indent="-1771015" algn="l" defTabSz="2438400" latinLnBrk="0">
        <a:lnSpc>
          <a:spcPct val="100000"/>
        </a:lnSpc>
        <a:spcBef>
          <a:spcPts val="1900"/>
        </a:spcBef>
        <a:spcAft>
          <a:spcPts val="0"/>
        </a:spcAft>
        <a:buClr>
          <a:schemeClr val="accent2"/>
        </a:buClr>
        <a:buSzPct val="100000"/>
        <a:buFont typeface="Wingdings" panose="05000000000000000000"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8pPr>
      <a:lvl9pPr marL="5295265" marR="0" indent="-1771015" algn="l" defTabSz="2438400" latinLnBrk="0">
        <a:lnSpc>
          <a:spcPct val="100000"/>
        </a:lnSpc>
        <a:spcBef>
          <a:spcPts val="1900"/>
        </a:spcBef>
        <a:spcAft>
          <a:spcPts val="0"/>
        </a:spcAft>
        <a:buClr>
          <a:schemeClr val="accent2"/>
        </a:buClr>
        <a:buSzPct val="100000"/>
        <a:buFont typeface="Wingdings" panose="05000000000000000000"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9pPr>
    </p:bodyStyle>
    <p:otherStyle>
      <a:lvl1pPr marL="0" marR="0" indent="0" algn="r" defTabSz="2438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3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Verdana" panose="020B0604030504040204"/>
        </a:defRPr>
      </a:lvl1pPr>
      <a:lvl2pPr marL="0" marR="0" indent="457200" algn="r" defTabSz="2438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3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Verdana" panose="020B0604030504040204"/>
        </a:defRPr>
      </a:lvl2pPr>
      <a:lvl3pPr marL="0" marR="0" indent="914400" algn="r" defTabSz="2438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3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Verdana" panose="020B0604030504040204"/>
        </a:defRPr>
      </a:lvl3pPr>
      <a:lvl4pPr marL="0" marR="0" indent="1371600" algn="r" defTabSz="2438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3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Verdana" panose="020B0604030504040204"/>
        </a:defRPr>
      </a:lvl4pPr>
      <a:lvl5pPr marL="0" marR="0" indent="1828800" algn="r" defTabSz="2438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3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Verdana" panose="020B0604030504040204"/>
        </a:defRPr>
      </a:lvl5pPr>
      <a:lvl6pPr marL="0" marR="0" indent="0" algn="r" defTabSz="2438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3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Verdana" panose="020B0604030504040204"/>
        </a:defRPr>
      </a:lvl6pPr>
      <a:lvl7pPr marL="0" marR="0" indent="0" algn="r" defTabSz="2438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3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Verdana" panose="020B0604030504040204"/>
        </a:defRPr>
      </a:lvl7pPr>
      <a:lvl8pPr marL="0" marR="0" indent="0" algn="r" defTabSz="2438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3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Verdana" panose="020B0604030504040204"/>
        </a:defRPr>
      </a:lvl8pPr>
      <a:lvl9pPr marL="0" marR="0" indent="0" algn="r" defTabSz="2438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3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Verdana" panose="020B0604030504040204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7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小象学院新logo（淡）-01.png" descr="小象学院新logo（淡）-01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311533" y="262466"/>
            <a:ext cx="3721101" cy="110066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3" name="标题文本"/>
          <p:cNvSpPr txBox="1">
            <a:spLocks noGrp="1"/>
          </p:cNvSpPr>
          <p:nvPr>
            <p:ph type="title"/>
          </p:nvPr>
        </p:nvSpPr>
        <p:spPr>
          <a:xfrm>
            <a:off x="1219199" y="1083733"/>
            <a:ext cx="21336001" cy="1354667"/>
          </a:xfrm>
          <a:prstGeom prst="rect">
            <a:avLst/>
          </a:prstGeom>
          <a:ln w="25400">
            <a:miter lim="400000"/>
          </a:ln>
        </p:spPr>
        <p:txBody>
          <a:bodyPr lIns="121919" tIns="121919" rIns="121919" bIns="121919" anchor="b">
            <a:noAutofit/>
          </a:bodyPr>
          <a:lstStyle/>
          <a:p>
            <a:r>
              <a:rPr dirty="0" err="1"/>
              <a:t>标题文本</a:t>
            </a:r>
            <a:endParaRPr dirty="0"/>
          </a:p>
        </p:txBody>
      </p:sp>
      <p:sp>
        <p:nvSpPr>
          <p:cNvPr id="4" name="正文级别 1…"/>
          <p:cNvSpPr txBox="1">
            <a:spLocks noGrp="1"/>
          </p:cNvSpPr>
          <p:nvPr>
            <p:ph type="body" idx="1"/>
          </p:nvPr>
        </p:nvSpPr>
        <p:spPr>
          <a:xfrm>
            <a:off x="1523999" y="2616199"/>
            <a:ext cx="21336001" cy="9355668"/>
          </a:xfrm>
          <a:prstGeom prst="rect">
            <a:avLst/>
          </a:prstGeom>
          <a:ln w="25400">
            <a:miter lim="400000"/>
          </a:ln>
        </p:spPr>
        <p:txBody>
          <a:bodyPr lIns="121919" tIns="121919" rIns="121919" bIns="121919">
            <a:normAutofit/>
          </a:bodyPr>
          <a:lstStyle>
            <a:lvl2pPr marL="1802765" indent="-1330960">
              <a:defRPr sz="7400"/>
            </a:lvl2pPr>
            <a:lvl3pPr marL="2258060" indent="-1348740">
              <a:defRPr sz="6800"/>
            </a:lvl3pPr>
            <a:lvl4pPr>
              <a:defRPr sz="6400"/>
            </a:lvl4pPr>
            <a:lvl5pPr marL="3446145" indent="-1750695">
              <a:defRPr sz="5800"/>
            </a:lvl5pPr>
          </a:lstStyle>
          <a:p>
            <a:r>
              <a:rPr dirty="0" err="1"/>
              <a:t>正文级别</a:t>
            </a:r>
            <a:r>
              <a:rPr dirty="0"/>
              <a:t> 1</a:t>
            </a:r>
            <a:endParaRPr dirty="0"/>
          </a:p>
          <a:p>
            <a:pPr lvl="1"/>
            <a:r>
              <a:rPr dirty="0" err="1"/>
              <a:t>正文级别</a:t>
            </a:r>
            <a:r>
              <a:rPr dirty="0"/>
              <a:t> 2</a:t>
            </a:r>
            <a:endParaRPr dirty="0"/>
          </a:p>
          <a:p>
            <a:pPr lvl="2"/>
            <a:r>
              <a:rPr dirty="0" err="1"/>
              <a:t>正文级别</a:t>
            </a:r>
            <a:r>
              <a:rPr dirty="0"/>
              <a:t> 3</a:t>
            </a:r>
            <a:endParaRPr dirty="0"/>
          </a:p>
          <a:p>
            <a:pPr lvl="3"/>
            <a:r>
              <a:rPr dirty="0" err="1"/>
              <a:t>正文级别</a:t>
            </a:r>
            <a:r>
              <a:rPr dirty="0"/>
              <a:t> 4</a:t>
            </a:r>
            <a:endParaRPr dirty="0"/>
          </a:p>
          <a:p>
            <a:pPr lvl="4"/>
            <a:r>
              <a:rPr dirty="0" err="1"/>
              <a:t>正文级别</a:t>
            </a:r>
            <a:r>
              <a:rPr dirty="0"/>
              <a:t> 5</a:t>
            </a:r>
            <a:endParaRPr dirty="0"/>
          </a:p>
        </p:txBody>
      </p:sp>
      <p:sp>
        <p:nvSpPr>
          <p:cNvPr id="5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646636" y="12262936"/>
            <a:ext cx="789637" cy="738662"/>
          </a:xfrm>
          <a:prstGeom prst="rect">
            <a:avLst/>
          </a:prstGeom>
          <a:ln w="25400">
            <a:miter lim="400000"/>
          </a:ln>
        </p:spPr>
        <p:txBody>
          <a:bodyPr wrap="none" lIns="121919" tIns="121919" rIns="121919" bIns="121919" anchor="ctr">
            <a:spAutoFit/>
          </a:bodyPr>
          <a:lstStyle>
            <a:lvl1pPr algn="ctr">
              <a:defRPr sz="3200" b="0" i="0">
                <a:latin typeface="微软雅黑 Light" panose="020B0502040204020203" pitchFamily="34" charset="-122"/>
                <a:ea typeface="微软雅黑 Light" panose="020B0502040204020203" pitchFamily="34" charset="-122"/>
                <a:cs typeface="Verdana" panose="020B0604030504040204"/>
                <a:sym typeface="Verdana" panose="020B0604030504040204"/>
              </a:defRPr>
            </a:lvl1pPr>
          </a:lstStyle>
          <a:p>
            <a:fld id="{86CB4B4D-7CA3-9044-876B-883B54F8677D}" type="slidenum">
              <a:rPr lang="en-US" altLang="zh-CN" smtClean="0"/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57" r:id="rId2"/>
    <p:sldLayoutId id="2147483658" r:id="rId3"/>
    <p:sldLayoutId id="2147483659" r:id="rId4"/>
    <p:sldLayoutId id="2147483660" r:id="rId5"/>
    <p:sldLayoutId id="2147483661" r:id="rId6"/>
  </p:sldLayoutIdLst>
  <p:transition spd="med"/>
  <p:txStyles>
    <p:titleStyle>
      <a:lvl1pPr marL="0" marR="0" indent="0" algn="l" defTabSz="2438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6600" b="0" i="0" u="none" strike="noStrike" cap="none" spc="0" baseline="0">
          <a:ln>
            <a:noFill/>
          </a:ln>
          <a:solidFill>
            <a:srgbClr val="000000"/>
          </a:solidFill>
          <a:uFillTx/>
          <a:latin typeface="微软雅黑 Light" panose="020B0502040204020203" pitchFamily="34" charset="-122"/>
          <a:ea typeface="微软雅黑 Light" panose="020B0502040204020203" pitchFamily="34" charset="-122"/>
          <a:cs typeface="+mj-cs"/>
          <a:sym typeface="Helvetica"/>
        </a:defRPr>
      </a:lvl1pPr>
      <a:lvl2pPr marL="0" marR="0" indent="0" algn="l" defTabSz="2438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00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2pPr>
      <a:lvl3pPr marL="0" marR="0" indent="0" algn="l" defTabSz="2438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00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3pPr>
      <a:lvl4pPr marL="0" marR="0" indent="0" algn="l" defTabSz="2438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00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4pPr>
      <a:lvl5pPr marL="0" marR="0" indent="0" algn="l" defTabSz="2438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00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5pPr>
      <a:lvl6pPr marL="0" marR="0" indent="457200" algn="l" defTabSz="2438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00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6pPr>
      <a:lvl7pPr marL="0" marR="0" indent="914400" algn="l" defTabSz="2438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00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7pPr>
      <a:lvl8pPr marL="0" marR="0" indent="1371600" algn="l" defTabSz="2438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00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8pPr>
      <a:lvl9pPr marL="0" marR="0" indent="1828800" algn="l" defTabSz="2438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00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9pPr>
    </p:titleStyle>
    <p:bodyStyle>
      <a:lvl1pPr marL="1252855" marR="0" indent="-1252855" algn="l" defTabSz="2438400" latinLnBrk="0">
        <a:lnSpc>
          <a:spcPct val="100000"/>
        </a:lnSpc>
        <a:spcBef>
          <a:spcPts val="1900"/>
        </a:spcBef>
        <a:spcAft>
          <a:spcPts val="0"/>
        </a:spcAft>
        <a:buClr>
          <a:schemeClr val="accent2"/>
        </a:buClr>
        <a:buSzPct val="100000"/>
        <a:buFontTx/>
        <a:buChar char="▪"/>
        <a:defRPr sz="6000" b="0" i="0" u="none" strike="noStrike" cap="none" spc="0" baseline="0">
          <a:ln>
            <a:noFill/>
          </a:ln>
          <a:solidFill>
            <a:srgbClr val="000000"/>
          </a:solidFill>
          <a:uFillTx/>
          <a:latin typeface="微软雅黑 Light" panose="020B0502040204020203" pitchFamily="34" charset="-122"/>
          <a:ea typeface="微软雅黑 Light" panose="020B0502040204020203" pitchFamily="34" charset="-122"/>
          <a:cs typeface="+mj-cs"/>
          <a:sym typeface="Helvetica"/>
        </a:defRPr>
      </a:lvl1pPr>
      <a:lvl2pPr marL="1814830" marR="0" indent="-1343025" algn="l" defTabSz="2438400" latinLnBrk="0">
        <a:lnSpc>
          <a:spcPct val="100000"/>
        </a:lnSpc>
        <a:spcBef>
          <a:spcPts val="1900"/>
        </a:spcBef>
        <a:spcAft>
          <a:spcPts val="0"/>
        </a:spcAft>
        <a:buClr>
          <a:schemeClr val="accent2"/>
        </a:buClr>
        <a:buSzPct val="100000"/>
        <a:buFontTx/>
        <a:buChar char="■"/>
        <a:defRPr sz="6000" b="0" i="0" u="none" strike="noStrike" cap="none" spc="0" baseline="0">
          <a:ln>
            <a:noFill/>
          </a:ln>
          <a:solidFill>
            <a:srgbClr val="000000"/>
          </a:solidFill>
          <a:uFillTx/>
          <a:latin typeface="微软雅黑 Light" panose="020B0502040204020203" pitchFamily="34" charset="-122"/>
          <a:ea typeface="微软雅黑 Light" panose="020B0502040204020203" pitchFamily="34" charset="-122"/>
          <a:cs typeface="+mj-cs"/>
          <a:sym typeface="Helvetica"/>
        </a:defRPr>
      </a:lvl2pPr>
      <a:lvl3pPr marL="2284730" marR="0" indent="-1374775" algn="l" defTabSz="2438400" latinLnBrk="0">
        <a:lnSpc>
          <a:spcPct val="100000"/>
        </a:lnSpc>
        <a:spcBef>
          <a:spcPts val="1900"/>
        </a:spcBef>
        <a:spcAft>
          <a:spcPts val="0"/>
        </a:spcAft>
        <a:buClr>
          <a:schemeClr val="accent2"/>
        </a:buClr>
        <a:buSzPct val="100000"/>
        <a:buFontTx/>
        <a:buChar char="□"/>
        <a:defRPr sz="5400" b="0" i="0" u="none" strike="noStrike" cap="none" spc="0" baseline="0">
          <a:ln>
            <a:noFill/>
          </a:ln>
          <a:solidFill>
            <a:srgbClr val="000000"/>
          </a:solidFill>
          <a:uFillTx/>
          <a:latin typeface="微软雅黑 Light" panose="020B0502040204020203" pitchFamily="34" charset="-122"/>
          <a:ea typeface="微软雅黑 Light" panose="020B0502040204020203" pitchFamily="34" charset="-122"/>
          <a:cs typeface="+mj-cs"/>
          <a:sym typeface="Helvetica"/>
        </a:defRPr>
      </a:lvl3pPr>
      <a:lvl4pPr marL="2855595" marR="0" indent="-1549400" algn="l" defTabSz="2438400" latinLnBrk="0">
        <a:lnSpc>
          <a:spcPct val="100000"/>
        </a:lnSpc>
        <a:spcBef>
          <a:spcPts val="1900"/>
        </a:spcBef>
        <a:spcAft>
          <a:spcPts val="0"/>
        </a:spcAft>
        <a:buClr>
          <a:schemeClr val="accent2"/>
        </a:buClr>
        <a:buSzPct val="100000"/>
        <a:buFontTx/>
        <a:buChar char="■"/>
        <a:defRPr sz="6000" b="0" i="0" u="none" strike="noStrike" cap="none" spc="0" baseline="0">
          <a:ln>
            <a:noFill/>
          </a:ln>
          <a:solidFill>
            <a:srgbClr val="000000"/>
          </a:solidFill>
          <a:uFillTx/>
          <a:latin typeface="微软雅黑 Light" panose="020B0502040204020203" pitchFamily="34" charset="-122"/>
          <a:ea typeface="微软雅黑 Light" panose="020B0502040204020203" pitchFamily="34" charset="-122"/>
          <a:cs typeface="+mj-cs"/>
          <a:sym typeface="Helvetica"/>
        </a:defRPr>
      </a:lvl4pPr>
      <a:lvl5pPr marL="3466465" marR="0" indent="-1771015" algn="l" defTabSz="2438400" latinLnBrk="0">
        <a:lnSpc>
          <a:spcPct val="100000"/>
        </a:lnSpc>
        <a:spcBef>
          <a:spcPts val="1900"/>
        </a:spcBef>
        <a:spcAft>
          <a:spcPts val="0"/>
        </a:spcAft>
        <a:buClr>
          <a:schemeClr val="accent2"/>
        </a:buClr>
        <a:buSzPct val="100000"/>
        <a:buFontTx/>
        <a:buChar char="▪"/>
        <a:defRPr sz="5400" b="0" i="0" u="none" strike="noStrike" cap="none" spc="0" baseline="0">
          <a:ln>
            <a:noFill/>
          </a:ln>
          <a:solidFill>
            <a:srgbClr val="000000"/>
          </a:solidFill>
          <a:uFillTx/>
          <a:latin typeface="微软雅黑 Light" panose="020B0502040204020203" pitchFamily="34" charset="-122"/>
          <a:ea typeface="微软雅黑 Light" panose="020B0502040204020203" pitchFamily="34" charset="-122"/>
          <a:cs typeface="+mj-cs"/>
          <a:sym typeface="Helvetica"/>
        </a:defRPr>
      </a:lvl5pPr>
      <a:lvl6pPr marL="3923665" marR="0" indent="-1771015" algn="l" defTabSz="2438400" latinLnBrk="0">
        <a:lnSpc>
          <a:spcPct val="100000"/>
        </a:lnSpc>
        <a:spcBef>
          <a:spcPts val="1900"/>
        </a:spcBef>
        <a:spcAft>
          <a:spcPts val="0"/>
        </a:spcAft>
        <a:buClr>
          <a:schemeClr val="accent2"/>
        </a:buClr>
        <a:buSzPct val="100000"/>
        <a:buFont typeface="Wingdings" panose="05000000000000000000"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6pPr>
      <a:lvl7pPr marL="4380865" marR="0" indent="-1771015" algn="l" defTabSz="2438400" latinLnBrk="0">
        <a:lnSpc>
          <a:spcPct val="100000"/>
        </a:lnSpc>
        <a:spcBef>
          <a:spcPts val="1900"/>
        </a:spcBef>
        <a:spcAft>
          <a:spcPts val="0"/>
        </a:spcAft>
        <a:buClr>
          <a:schemeClr val="accent2"/>
        </a:buClr>
        <a:buSzPct val="100000"/>
        <a:buFont typeface="Wingdings" panose="05000000000000000000"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7pPr>
      <a:lvl8pPr marL="4838065" marR="0" indent="-1771015" algn="l" defTabSz="2438400" latinLnBrk="0">
        <a:lnSpc>
          <a:spcPct val="100000"/>
        </a:lnSpc>
        <a:spcBef>
          <a:spcPts val="1900"/>
        </a:spcBef>
        <a:spcAft>
          <a:spcPts val="0"/>
        </a:spcAft>
        <a:buClr>
          <a:schemeClr val="accent2"/>
        </a:buClr>
        <a:buSzPct val="100000"/>
        <a:buFont typeface="Wingdings" panose="05000000000000000000"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8pPr>
      <a:lvl9pPr marL="5295265" marR="0" indent="-1771015" algn="l" defTabSz="2438400" latinLnBrk="0">
        <a:lnSpc>
          <a:spcPct val="100000"/>
        </a:lnSpc>
        <a:spcBef>
          <a:spcPts val="1900"/>
        </a:spcBef>
        <a:spcAft>
          <a:spcPts val="0"/>
        </a:spcAft>
        <a:buClr>
          <a:schemeClr val="accent2"/>
        </a:buClr>
        <a:buSzPct val="100000"/>
        <a:buFont typeface="Wingdings" panose="05000000000000000000"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9pPr>
    </p:bodyStyle>
    <p:otherStyle>
      <a:lvl1pPr marL="0" marR="0" indent="0" algn="r" defTabSz="2438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3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Verdana" panose="020B0604030504040204"/>
        </a:defRPr>
      </a:lvl1pPr>
      <a:lvl2pPr marL="0" marR="0" indent="457200" algn="r" defTabSz="2438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3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Verdana" panose="020B0604030504040204"/>
        </a:defRPr>
      </a:lvl2pPr>
      <a:lvl3pPr marL="0" marR="0" indent="914400" algn="r" defTabSz="2438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3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Verdana" panose="020B0604030504040204"/>
        </a:defRPr>
      </a:lvl3pPr>
      <a:lvl4pPr marL="0" marR="0" indent="1371600" algn="r" defTabSz="2438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3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Verdana" panose="020B0604030504040204"/>
        </a:defRPr>
      </a:lvl4pPr>
      <a:lvl5pPr marL="0" marR="0" indent="1828800" algn="r" defTabSz="2438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3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Verdana" panose="020B0604030504040204"/>
        </a:defRPr>
      </a:lvl5pPr>
      <a:lvl6pPr marL="0" marR="0" indent="0" algn="r" defTabSz="2438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3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Verdana" panose="020B0604030504040204"/>
        </a:defRPr>
      </a:lvl6pPr>
      <a:lvl7pPr marL="0" marR="0" indent="0" algn="r" defTabSz="2438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3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Verdana" panose="020B0604030504040204"/>
        </a:defRPr>
      </a:lvl7pPr>
      <a:lvl8pPr marL="0" marR="0" indent="0" algn="r" defTabSz="2438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3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Verdana" panose="020B0604030504040204"/>
        </a:defRPr>
      </a:lvl8pPr>
      <a:lvl9pPr marL="0" marR="0" indent="0" algn="r" defTabSz="2438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3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Verdana" panose="020B060403050404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tags" Target="../tags/tag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16550"/>
            <a:ext cx="24384000" cy="2882900"/>
          </a:xfrm>
          <a:prstGeom prst="rect">
            <a:avLst/>
          </a:prstGeom>
        </p:spPr>
      </p:pic>
      <p:sp>
        <p:nvSpPr>
          <p:cNvPr id="50" name="第N课：课时标题…"/>
          <p:cNvSpPr txBox="1"/>
          <p:nvPr/>
        </p:nvSpPr>
        <p:spPr>
          <a:xfrm>
            <a:off x="-202" y="5906452"/>
            <a:ext cx="24384005" cy="1904365"/>
          </a:xfrm>
          <a:prstGeom prst="rect">
            <a:avLst/>
          </a:prstGeom>
          <a:noFill/>
          <a:ln w="25400" cap="flat">
            <a:noFill/>
            <a:miter lim="400000"/>
          </a:ln>
          <a:effectLst/>
        </p:spPr>
        <p:txBody>
          <a:bodyPr wrap="square" lIns="121919" tIns="121919" rIns="121919" bIns="121919" numCol="1" anchor="ctr">
            <a:spAutoFit/>
          </a:bodyPr>
          <a:lstStyle/>
          <a:p>
            <a:pPr algn="ctr" defTabSz="1219200">
              <a:defRPr sz="64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 lang="en-US" sz="5400" dirty="0" err="1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CV</a:t>
            </a:r>
            <a:r>
              <a:rPr lang="zh-CN" sz="5400" dirty="0" err="1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在自动驾驶感知中的应用</a:t>
            </a:r>
            <a:endParaRPr sz="5400" dirty="0" err="1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algn="ctr" defTabSz="1219200">
              <a:defRPr sz="64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 sz="5400" dirty="0" err="1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主讲</a:t>
            </a:r>
            <a:r>
              <a:rPr sz="5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:</a:t>
            </a:r>
            <a:r>
              <a:rPr lang="zh-CN" altLang="en-US" sz="5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sz="5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 As</a:t>
            </a:r>
            <a:r>
              <a:rPr lang="en-US" sz="5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sassin</a:t>
            </a:r>
            <a:endParaRPr lang="en-US" sz="54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6390" y="3740785"/>
            <a:ext cx="23151465" cy="71780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25650" y="2648585"/>
            <a:ext cx="20332700" cy="91078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34415" y="1922145"/>
            <a:ext cx="23349585" cy="110166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课时大纲"/>
          <p:cNvSpPr txBox="1">
            <a:spLocks noGrp="1"/>
          </p:cNvSpPr>
          <p:nvPr>
            <p:ph type="title" idx="4294967295"/>
          </p:nvPr>
        </p:nvSpPr>
        <p:spPr>
          <a:xfrm>
            <a:off x="1219199" y="550333"/>
            <a:ext cx="17722191" cy="140996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6400"/>
            </a:lvl1pPr>
          </a:lstStyle>
          <a:p>
            <a:r>
              <a:rPr lang="zh-CN" altLang="en-US" sz="6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本章提纲</a:t>
            </a:r>
            <a:endParaRPr sz="66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55" name="正文1…"/>
          <p:cNvSpPr txBox="1"/>
          <p:nvPr/>
        </p:nvSpPr>
        <p:spPr>
          <a:xfrm>
            <a:off x="2572173" y="3186853"/>
            <a:ext cx="10365740" cy="4397375"/>
          </a:xfrm>
          <a:prstGeom prst="rect">
            <a:avLst/>
          </a:prstGeom>
          <a:ln w="25400">
            <a:miter lim="400000"/>
          </a:ln>
        </p:spPr>
        <p:txBody>
          <a:bodyPr wrap="none" lIns="121919" tIns="121919" rIns="121919" bIns="121919">
            <a:spAutoFit/>
          </a:bodyPr>
          <a:lstStyle/>
          <a:p>
            <a:pPr marL="857250" indent="-857250" algn="l" defTabSz="12192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  <a:defRPr>
                <a:latin typeface="+mj-lt"/>
                <a:ea typeface="+mj-ea"/>
                <a:cs typeface="+mj-cs"/>
                <a:sym typeface="Helvetica"/>
              </a:defRPr>
            </a:pPr>
            <a:r>
              <a:rPr kumimoji="1" lang="zh-CN" sz="6000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+mj-cs"/>
                <a:sym typeface="Helvetica"/>
              </a:rPr>
              <a:t>自动驾驶</a:t>
            </a:r>
            <a:r>
              <a:rPr kumimoji="1" sz="6000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+mj-cs"/>
                <a:sym typeface="Helvetica"/>
              </a:rPr>
              <a:t>Cv岗位的工作内容</a:t>
            </a:r>
            <a:endParaRPr kumimoji="1" sz="6000" dirty="0">
              <a:latin typeface="微软雅黑 Light" panose="020B0502040204020203" pitchFamily="34" charset="-122"/>
              <a:ea typeface="微软雅黑 Light" panose="020B0502040204020203" pitchFamily="34" charset="-122"/>
              <a:cs typeface="+mj-cs"/>
              <a:sym typeface="Helvetica"/>
            </a:endParaRPr>
          </a:p>
          <a:p>
            <a:pPr marL="857250" indent="-857250" algn="l" defTabSz="12192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  <a:defRPr>
                <a:latin typeface="+mj-lt"/>
                <a:ea typeface="+mj-ea"/>
                <a:cs typeface="+mj-cs"/>
                <a:sym typeface="Helvetica"/>
              </a:defRPr>
            </a:pPr>
            <a:endParaRPr kumimoji="1" lang="en-US" altLang="zh-CN" sz="6000" dirty="0">
              <a:latin typeface="微软雅黑 Light" panose="020B0502040204020203" pitchFamily="34" charset="-122"/>
              <a:ea typeface="微软雅黑 Light" panose="020B0502040204020203" pitchFamily="34" charset="-122"/>
              <a:cs typeface="+mj-cs"/>
              <a:sym typeface="Helvetica"/>
            </a:endParaRPr>
          </a:p>
          <a:p>
            <a:pPr marL="857250" indent="-857250" algn="l" defTabSz="12192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  <a:defRPr>
                <a:latin typeface="+mj-lt"/>
                <a:ea typeface="+mj-ea"/>
                <a:cs typeface="+mj-cs"/>
                <a:sym typeface="Helvetica"/>
              </a:defRPr>
            </a:pPr>
            <a:endParaRPr kumimoji="1" lang="zh-CN" altLang="en-US" sz="6000" dirty="0">
              <a:latin typeface="微软雅黑 Light" panose="020B0502040204020203" pitchFamily="34" charset="-122"/>
              <a:ea typeface="微软雅黑 Light" panose="020B0502040204020203" pitchFamily="34" charset="-122"/>
              <a:cs typeface="+mj-cs"/>
              <a:sym typeface="Helvetic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dirty="0">
                <a:sym typeface="Helvetica"/>
              </a:rPr>
              <a:t>自动驾驶</a:t>
            </a:r>
            <a:r>
              <a:rPr kumimoji="1" dirty="0">
                <a:sym typeface="Helvetica"/>
              </a:rPr>
              <a:t>Cv岗位的具体工作内容</a:t>
            </a:r>
            <a:endParaRPr kumimoji="1" lang="zh-CN" altLang="en-US" dirty="0"/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993130" y="1364615"/>
            <a:ext cx="11194415" cy="48856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8230" y="6951345"/>
            <a:ext cx="10864850" cy="527939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25060" y="760095"/>
            <a:ext cx="13485495" cy="567309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9240" y="6570345"/>
            <a:ext cx="19117310" cy="683450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87185" y="2056765"/>
            <a:ext cx="10713720" cy="960247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zh-CN" dirty="0">
                <a:sym typeface="Helvetica"/>
              </a:rPr>
              <a:t>自动驾驶</a:t>
            </a:r>
            <a:r>
              <a:rPr kumimoji="1" dirty="0">
                <a:sym typeface="Helvetica"/>
              </a:rPr>
              <a:t>Cv岗位的具体工作内容</a:t>
            </a:r>
            <a:endParaRPr kumimoji="1" lang="zh-CN" altLang="en-US" sz="66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sz="6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自动驾驶感知</a:t>
            </a:r>
            <a:endParaRPr kumimoji="1" lang="en-US" altLang="zh-CN" sz="60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lvl="1"/>
            <a:r>
              <a:rPr kumimoji="1" lang="zh-CN" altLang="en-US" sz="5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目标检测</a:t>
            </a:r>
            <a:endParaRPr kumimoji="1" lang="zh-CN" altLang="en-US" sz="48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lvl="2"/>
            <a:r>
              <a:rPr kumimoji="1" lang="zh-CN" altLang="en-US" sz="48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视觉障碍物检测</a:t>
            </a:r>
            <a:endParaRPr kumimoji="1" lang="en-US" altLang="zh-CN" sz="48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lvl="1"/>
            <a:r>
              <a:rPr kumimoji="1" lang="zh-CN" altLang="en-US" sz="5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语义分割</a:t>
            </a:r>
            <a:endParaRPr kumimoji="1" lang="zh-CN" altLang="en-US" sz="54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lvl="2"/>
            <a:r>
              <a:rPr kumimoji="1" lang="zh-CN" altLang="en-US" sz="48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车道线检测</a:t>
            </a:r>
            <a:endParaRPr kumimoji="1" lang="zh-CN" altLang="en-US" sz="4800" dirty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lvl="2"/>
            <a:r>
              <a:rPr kumimoji="1" lang="zh-CN" altLang="en-US" sz="48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可行驶区域检测</a:t>
            </a:r>
            <a:endParaRPr kumimoji="1" lang="zh-CN" altLang="en-US" sz="48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lvl="1"/>
            <a:endParaRPr kumimoji="1" lang="en-US" altLang="zh-CN" sz="54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lvl="1"/>
            <a:endParaRPr kumimoji="1" lang="zh-CN" altLang="en-US" sz="54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idx="4294967295"/>
          </p:nvPr>
        </p:nvSpPr>
        <p:spPr>
          <a:xfrm>
            <a:off x="12831338" y="2712931"/>
            <a:ext cx="8265532" cy="7482629"/>
          </a:xfrm>
        </p:spPr>
        <p:txBody>
          <a:bodyPr/>
          <a:lstStyle/>
          <a:p>
            <a:pPr marL="0" indent="0">
              <a:buNone/>
            </a:pPr>
            <a:endParaRPr kumimoji="1" lang="en-US" altLang="zh-CN" sz="60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471805" lvl="1" indent="0">
              <a:buNone/>
            </a:pPr>
            <a:endParaRPr kumimoji="1" lang="zh-CN" altLang="en-US" sz="4960" dirty="0">
              <a:solidFill>
                <a:srgbClr val="FF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" name="文本占位符 4"/>
          <p:cNvSpPr>
            <a:spLocks noGrp="1"/>
          </p:cNvSpPr>
          <p:nvPr/>
        </p:nvSpPr>
        <p:spPr>
          <a:xfrm>
            <a:off x="10938510" y="2822786"/>
            <a:ext cx="10333464" cy="9355668"/>
          </a:xfrm>
          <a:prstGeom prst="rect">
            <a:avLst/>
          </a:prstGeom>
          <a:ln w="25400">
            <a:miter lim="400000"/>
          </a:ln>
        </p:spPr>
        <p:txBody>
          <a:bodyPr lIns="121919" tIns="121919" rIns="121919" bIns="121919">
            <a:normAutofit/>
          </a:bodyPr>
          <a:lstStyle>
            <a:lvl1pPr marL="1252855" marR="0" indent="-1252855" algn="l" defTabSz="2438400" latinLnBrk="0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chemeClr val="accent2"/>
              </a:buClr>
              <a:buSzPct val="100000"/>
              <a:buFontTx/>
              <a:buChar char="▪"/>
              <a:defRPr sz="6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j-cs"/>
                <a:sym typeface="Helvetica"/>
              </a:defRPr>
            </a:lvl1pPr>
            <a:lvl2pPr marL="1802765" marR="0" indent="-1330960" algn="l" defTabSz="2438400" latinLnBrk="0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chemeClr val="accent2"/>
              </a:buClr>
              <a:buSzPct val="100000"/>
              <a:buFontTx/>
              <a:buChar char="■"/>
              <a:defRPr sz="5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j-cs"/>
                <a:sym typeface="Helvetica"/>
              </a:defRPr>
            </a:lvl2pPr>
            <a:lvl3pPr marL="2258060" marR="0" indent="-1348740" algn="l" defTabSz="2438400" latinLnBrk="0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chemeClr val="accent2"/>
              </a:buClr>
              <a:buSzPct val="100000"/>
              <a:buFontTx/>
              <a:buChar char="□"/>
              <a:defRPr sz="4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j-cs"/>
                <a:sym typeface="Helvetica"/>
              </a:defRPr>
            </a:lvl3pPr>
            <a:lvl4pPr marL="2855595" marR="0" indent="-1549400" algn="l" defTabSz="2438400" latinLnBrk="0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chemeClr val="accent2"/>
              </a:buClr>
              <a:buSzPct val="100000"/>
              <a:buFontTx/>
              <a:buChar char="■"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j-cs"/>
                <a:sym typeface="Helvetica"/>
              </a:defRPr>
            </a:lvl4pPr>
            <a:lvl5pPr marL="3446145" marR="0" indent="-1750695" algn="l" defTabSz="2438400" latinLnBrk="0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chemeClr val="accent2"/>
              </a:buClr>
              <a:buSzPct val="100000"/>
              <a:buFontTx/>
              <a:buChar char="▪"/>
              <a:defRPr sz="4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j-cs"/>
                <a:sym typeface="Helvetica"/>
              </a:defRPr>
            </a:lvl5pPr>
            <a:lvl6pPr marL="3923665" marR="0" indent="-1771015" algn="l" defTabSz="2438400" latinLnBrk="0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Wingdings" panose="05000000000000000000"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6pPr>
            <a:lvl7pPr marL="4380865" marR="0" indent="-1771015" algn="l" defTabSz="2438400" latinLnBrk="0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Wingdings" panose="05000000000000000000"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7pPr>
            <a:lvl8pPr marL="4838065" marR="0" indent="-1771015" algn="l" defTabSz="2438400" latinLnBrk="0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Wingdings" panose="05000000000000000000"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8pPr>
            <a:lvl9pPr marL="5295265" marR="0" indent="-1771015" algn="l" defTabSz="2438400" latinLnBrk="0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Wingdings" panose="05000000000000000000"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9pPr>
          </a:lstStyle>
          <a:p>
            <a:r>
              <a:rPr kumimoji="1" lang="zh-CN" altLang="en-US" sz="6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自动驾驶感知 后处理</a:t>
            </a:r>
            <a:endParaRPr kumimoji="1" lang="en-US" altLang="zh-CN" sz="60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lvl="1"/>
            <a:r>
              <a:rPr kumimoji="1" lang="en-US" altLang="zh-CN" sz="5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3D</a:t>
            </a:r>
            <a:r>
              <a:rPr kumimoji="1" lang="zh-CN" altLang="en-US" sz="5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目标检测</a:t>
            </a:r>
            <a:endParaRPr kumimoji="1" lang="zh-CN" altLang="en-US" sz="54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lvl="2"/>
            <a:r>
              <a:rPr kumimoji="1" lang="zh-CN" altLang="en-US" sz="48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测距</a:t>
            </a:r>
            <a:endParaRPr kumimoji="1" lang="zh-CN" altLang="en-US" sz="48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lvl="2"/>
            <a:r>
              <a:rPr kumimoji="1" lang="zh-CN" altLang="en-US" sz="48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追踪</a:t>
            </a:r>
            <a:endParaRPr kumimoji="1" lang="en-US" altLang="zh-CN" sz="48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lvl="1"/>
            <a:r>
              <a:rPr kumimoji="1" lang="zh-CN" altLang="en-US" sz="5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图像分割</a:t>
            </a:r>
            <a:endParaRPr kumimoji="1" lang="zh-CN" altLang="en-US" sz="54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lvl="2"/>
            <a:r>
              <a:rPr kumimoji="1" lang="zh-CN" altLang="en-US" sz="48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车道线拟合</a:t>
            </a:r>
            <a:endParaRPr kumimoji="1" lang="zh-CN" altLang="en-US" sz="48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lvl="1"/>
            <a:endParaRPr kumimoji="1" lang="en-US" altLang="zh-CN" sz="54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lvl="1"/>
            <a:endParaRPr kumimoji="1" lang="zh-CN" altLang="en-US" sz="54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dirty="0">
                <a:sym typeface="Helvetica"/>
              </a:rPr>
              <a:t>Cv岗位的具体工作内容</a:t>
            </a:r>
            <a:endParaRPr kumimoji="1" lang="zh-CN" altLang="en-US" sz="66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" name="文本占位符 1"/>
          <p:cNvSpPr/>
          <p:nvPr>
            <p:ph type="body" idx="1"/>
          </p:nvPr>
        </p:nvSpPr>
        <p:spPr>
          <a:xfrm>
            <a:off x="1219200" y="2610485"/>
            <a:ext cx="15154910" cy="9355455"/>
          </a:xfrm>
        </p:spPr>
        <p:txBody>
          <a:bodyPr/>
          <a:p>
            <a:r>
              <a:rPr lang="zh-CN" altLang="en-US" sz="9600"/>
              <a:t>深度学习</a:t>
            </a:r>
            <a:r>
              <a:rPr lang="en-US" altLang="zh-CN" sz="9600"/>
              <a:t>+</a:t>
            </a:r>
            <a:r>
              <a:rPr lang="zh-CN" altLang="en-US" sz="9600"/>
              <a:t>后处理</a:t>
            </a:r>
            <a:endParaRPr lang="zh-CN" altLang="en-US" sz="9600"/>
          </a:p>
          <a:p>
            <a:r>
              <a:rPr lang="zh-CN" altLang="en-US" sz="9600"/>
              <a:t>工程能力！！！！！</a:t>
            </a:r>
            <a:endParaRPr lang="zh-CN" altLang="en-US" sz="96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374110" y="3411220"/>
            <a:ext cx="5039995" cy="50399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74215" y="2532380"/>
            <a:ext cx="20902930" cy="86512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UNIT_PLACING_PICTURE_USER_VIEWPORT" val="{&quot;height&quot;:4530,&quot;width&quot;:10380}"/>
</p:tagLst>
</file>

<file path=ppt/theme/theme1.xml><?xml version="1.0" encoding="utf-8"?>
<a:theme xmlns:a="http://schemas.openxmlformats.org/drawingml/2006/main" name="小象算法课程模板">
  <a:themeElements>
    <a:clrScheme name="小象算法课程模板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A3B2C1"/>
      </a:accent1>
      <a:accent2>
        <a:srgbClr val="CC0000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小象算法课程模板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小象算法课程模板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101600" dist="508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63500" cap="flat">
          <a:solidFill>
            <a:schemeClr val="accent1"/>
          </a:solidFill>
          <a:prstDash val="solid"/>
          <a:round/>
        </a:ln>
      </a:spPr>
      <a:bodyPr rot="0" spcFirstLastPara="1" vertOverflow="overflow" horzOverflow="overflow" vert="horz" wrap="square" lIns="121919" tIns="121919" rIns="121919" bIns="121919" numCol="1" spcCol="38100" rtlCol="0" anchor="t">
        <a:spAutoFit/>
      </a:bodyPr>
      <a:lstStyle>
        <a:defPPr marL="0" marR="0" indent="0" algn="l" defTabSz="2438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4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Times New Roman" panose="02020603050405020304"/>
            <a:ea typeface="Times New Roman" panose="02020603050405020304"/>
            <a:cs typeface="Times New Roman" panose="02020603050405020304"/>
            <a:sym typeface="Times New Roman" panose="020206030504050203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63500" cap="flat">
          <a:solidFill>
            <a:schemeClr val="accent1"/>
          </a:solidFill>
          <a:prstDash val="solid"/>
          <a:round/>
        </a:ln>
        <a:effectLst>
          <a:outerShdw blurRad="101600" dist="50800" dir="5400000" rotWithShape="0">
            <a:srgbClr val="000000">
              <a:alpha val="38000"/>
            </a:srgbClr>
          </a:outerShdw>
        </a:effectLst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25400" cap="flat">
          <a:noFill/>
          <a:miter lim="400000"/>
        </a:ln>
      </a:spPr>
      <a:bodyPr rot="0" spcFirstLastPara="1" vertOverflow="overflow" horzOverflow="overflow" vert="horz" wrap="square" lIns="121919" tIns="121919" rIns="121919" bIns="121919" numCol="1" spcCol="38100" rtlCol="0" anchor="t">
        <a:spAutoFit/>
      </a:bodyPr>
      <a:lstStyle>
        <a:defPPr marL="0" marR="0" indent="0" algn="l" defTabSz="2438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4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Times New Roman" panose="02020603050405020304"/>
            <a:ea typeface="Times New Roman" panose="02020603050405020304"/>
            <a:cs typeface="Times New Roman" panose="02020603050405020304"/>
            <a:sym typeface="Times New Roman" panose="020206030504050203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小象算法课程模板">
  <a:themeElements>
    <a:clrScheme name="小象算法课程模板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A3B2C1"/>
      </a:accent1>
      <a:accent2>
        <a:srgbClr val="CC0000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小象算法课程模板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小象算法课程模板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101600" dist="508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63500" cap="flat">
          <a:solidFill>
            <a:schemeClr val="accent1"/>
          </a:solidFill>
          <a:prstDash val="solid"/>
          <a:round/>
        </a:ln>
      </a:spPr>
      <a:bodyPr rot="0" spcFirstLastPara="1" vertOverflow="overflow" horzOverflow="overflow" vert="horz" wrap="square" lIns="121919" tIns="121919" rIns="121919" bIns="121919" numCol="1" spcCol="38100" rtlCol="0" anchor="t">
        <a:spAutoFit/>
      </a:bodyPr>
      <a:lstStyle>
        <a:defPPr marL="0" marR="0" indent="0" algn="l" defTabSz="2438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4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Times New Roman" panose="02020603050405020304"/>
            <a:ea typeface="Times New Roman" panose="02020603050405020304"/>
            <a:cs typeface="Times New Roman" panose="02020603050405020304"/>
            <a:sym typeface="Times New Roman" panose="020206030504050203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63500" cap="flat">
          <a:solidFill>
            <a:schemeClr val="accent1"/>
          </a:solidFill>
          <a:prstDash val="solid"/>
          <a:round/>
        </a:ln>
        <a:effectLst>
          <a:outerShdw blurRad="101600" dist="50800" dir="5400000" rotWithShape="0">
            <a:srgbClr val="000000">
              <a:alpha val="38000"/>
            </a:srgbClr>
          </a:outerShdw>
        </a:effectLst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25400" cap="flat">
          <a:noFill/>
          <a:miter lim="400000"/>
        </a:ln>
      </a:spPr>
      <a:bodyPr rot="0" spcFirstLastPara="1" vertOverflow="overflow" horzOverflow="overflow" vert="horz" wrap="square" lIns="121919" tIns="121919" rIns="121919" bIns="121919" numCol="1" spcCol="38100" rtlCol="0" anchor="t">
        <a:spAutoFit/>
      </a:bodyPr>
      <a:lstStyle>
        <a:defPPr marL="0" marR="0" indent="0" algn="l" defTabSz="2438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4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Times New Roman" panose="02020603050405020304"/>
            <a:ea typeface="Times New Roman" panose="02020603050405020304"/>
            <a:cs typeface="Times New Roman" panose="02020603050405020304"/>
            <a:sym typeface="Times New Roman" panose="020206030504050203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小象算法课程模板">
  <a:themeElements>
    <a:clrScheme name="小象算法课程模板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A3B2C1"/>
      </a:accent1>
      <a:accent2>
        <a:srgbClr val="CC0000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小象算法课程模板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小象算法课程模板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101600" dist="508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63500" cap="flat">
          <a:solidFill>
            <a:schemeClr val="accent1"/>
          </a:solidFill>
          <a:prstDash val="solid"/>
          <a:round/>
        </a:ln>
      </a:spPr>
      <a:bodyPr rot="0" spcFirstLastPara="1" vertOverflow="overflow" horzOverflow="overflow" vert="horz" wrap="square" lIns="121919" tIns="121919" rIns="121919" bIns="121919" numCol="1" spcCol="38100" rtlCol="0" anchor="t">
        <a:spAutoFit/>
      </a:bodyPr>
      <a:lstStyle>
        <a:defPPr marL="0" marR="0" indent="0" algn="l" defTabSz="2438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4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Times New Roman" panose="02020603050405020304"/>
            <a:ea typeface="Times New Roman" panose="02020603050405020304"/>
            <a:cs typeface="Times New Roman" panose="02020603050405020304"/>
            <a:sym typeface="Times New Roman" panose="020206030504050203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63500" cap="flat">
          <a:solidFill>
            <a:schemeClr val="accent1"/>
          </a:solidFill>
          <a:prstDash val="solid"/>
          <a:round/>
        </a:ln>
        <a:effectLst>
          <a:outerShdw blurRad="101600" dist="50800" dir="5400000" rotWithShape="0">
            <a:srgbClr val="000000">
              <a:alpha val="38000"/>
            </a:srgbClr>
          </a:outerShdw>
        </a:effectLst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25400" cap="flat">
          <a:noFill/>
          <a:miter lim="400000"/>
        </a:ln>
      </a:spPr>
      <a:bodyPr rot="0" spcFirstLastPara="1" vertOverflow="overflow" horzOverflow="overflow" vert="horz" wrap="square" lIns="121919" tIns="121919" rIns="121919" bIns="121919" numCol="1" spcCol="38100" rtlCol="0" anchor="t">
        <a:spAutoFit/>
      </a:bodyPr>
      <a:lstStyle>
        <a:defPPr marL="0" marR="0" indent="0" algn="l" defTabSz="2438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4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Times New Roman" panose="02020603050405020304"/>
            <a:ea typeface="Times New Roman" panose="02020603050405020304"/>
            <a:cs typeface="Times New Roman" panose="02020603050405020304"/>
            <a:sym typeface="Times New Roman" panose="020206030504050203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165</Words>
  <Application>WPS 演示</Application>
  <PresentationFormat>自定义</PresentationFormat>
  <Paragraphs>38</Paragraphs>
  <Slides>12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12</vt:i4>
      </vt:variant>
    </vt:vector>
  </HeadingPairs>
  <TitlesOfParts>
    <vt:vector size="25" baseType="lpstr">
      <vt:lpstr>Arial</vt:lpstr>
      <vt:lpstr>宋体</vt:lpstr>
      <vt:lpstr>Wingdings</vt:lpstr>
      <vt:lpstr>Times New Roman</vt:lpstr>
      <vt:lpstr>微软雅黑 Light</vt:lpstr>
      <vt:lpstr>Verdana</vt:lpstr>
      <vt:lpstr>Helvetica</vt:lpstr>
      <vt:lpstr>Wingdings</vt:lpstr>
      <vt:lpstr>Arial</vt:lpstr>
      <vt:lpstr>微软雅黑</vt:lpstr>
      <vt:lpstr>Arial Unicode MS</vt:lpstr>
      <vt:lpstr>小象算法课程模板</vt:lpstr>
      <vt:lpstr>1_小象算法课程模板</vt:lpstr>
      <vt:lpstr>PowerPoint 演示文稿</vt:lpstr>
      <vt:lpstr>本章提纲</vt:lpstr>
      <vt:lpstr>自动驾驶Cv岗位的具体工作内容</vt:lpstr>
      <vt:lpstr>自动驾驶Cv岗位的具体工作内容</vt:lpstr>
      <vt:lpstr>PowerPoint 演示文稿</vt:lpstr>
      <vt:lpstr>PowerPoint 演示文稿</vt:lpstr>
      <vt:lpstr>自动驾驶Cv岗位的具体工作内容</vt:lpstr>
      <vt:lpstr>Cv岗位的具体工作内容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22795</cp:lastModifiedBy>
  <cp:revision>215</cp:revision>
  <dcterms:created xsi:type="dcterms:W3CDTF">2019-05-25T04:44:00Z</dcterms:created>
  <dcterms:modified xsi:type="dcterms:W3CDTF">2021-04-01T13:02:46Z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2052-11.1.0.10356</vt:lpwstr>
  </property>
  <property fmtid="{D5CDD505-2E9C-101B-9397-08002B2CF9AE}" pid="3" name="ICV">
    <vt:lpwstr>7B2EDA9A51BD43F1B35BEFEB03A84785</vt:lpwstr>
  </property>
</Properties>
</file>